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2"/>
  </p:notesMasterIdLst>
  <p:sldIdLst>
    <p:sldId id="256" r:id="rId3"/>
    <p:sldId id="260" r:id="rId4"/>
    <p:sldId id="257" r:id="rId5"/>
    <p:sldId id="261" r:id="rId6"/>
    <p:sldId id="262" r:id="rId7"/>
    <p:sldId id="258" r:id="rId8"/>
    <p:sldId id="259" r:id="rId9"/>
    <p:sldId id="263" r:id="rId10"/>
    <p:sldId id="264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6CC90-86CA-4E8E-8482-4155AF0D0A26}" type="doc">
      <dgm:prSet loTypeId="urn:microsoft.com/office/officeart/2005/8/layout/radial6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17011023-0D04-4F1C-9FC7-C57ADBF8FBB2}">
      <dgm:prSet phldrT="[Текст]" custT="1"/>
      <dgm:spPr/>
      <dgm:t>
        <a:bodyPr/>
        <a:lstStyle/>
        <a:p>
          <a:pPr algn="ctr"/>
          <a:r>
            <a:rPr lang="uk-UA" sz="3200" b="1" dirty="0" smtClean="0">
              <a:solidFill>
                <a:schemeClr val="bg1"/>
              </a:solidFill>
              <a:latin typeface="Comic Sans MS" panose="030F0702030302020204" pitchFamily="66" charset="0"/>
            </a:rPr>
            <a:t>ПРОЕКТ</a:t>
          </a:r>
          <a:endParaRPr lang="uk-UA" sz="1800" b="1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594FBF16-1E8E-4642-BA25-5E48D9BAEF65}" type="parTrans" cxnId="{97C29D07-1587-442D-BDA8-0DB6652CCDE6}">
      <dgm:prSet/>
      <dgm:spPr/>
      <dgm:t>
        <a:bodyPr/>
        <a:lstStyle/>
        <a:p>
          <a:pPr algn="ctr"/>
          <a:endParaRPr lang="uk-UA"/>
        </a:p>
      </dgm:t>
    </dgm:pt>
    <dgm:pt modelId="{42256DCB-F4C0-4E70-8809-39032BA6BA4D}" type="sibTrans" cxnId="{97C29D07-1587-442D-BDA8-0DB6652CCDE6}">
      <dgm:prSet/>
      <dgm:spPr/>
      <dgm:t>
        <a:bodyPr/>
        <a:lstStyle/>
        <a:p>
          <a:pPr algn="ctr"/>
          <a:endParaRPr lang="uk-UA"/>
        </a:p>
      </dgm:t>
    </dgm:pt>
    <dgm:pt modelId="{34C2249A-3E8C-4BEF-B37C-5490C39320EE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uk-UA" sz="2400" b="1" dirty="0" smtClean="0">
              <a:solidFill>
                <a:srgbClr val="FF0000"/>
              </a:solidFill>
              <a:latin typeface="Comic Sans MS" panose="030F0702030302020204" pitchFamily="66" charset="0"/>
            </a:rPr>
            <a:t>ПРОБЛЕМА</a:t>
          </a:r>
          <a:endParaRPr lang="uk-UA" sz="2800" b="1" dirty="0">
            <a:solidFill>
              <a:srgbClr val="FF0000"/>
            </a:solidFill>
            <a:latin typeface="Comic Sans MS" panose="030F0702030302020204" pitchFamily="66" charset="0"/>
          </a:endParaRPr>
        </a:p>
      </dgm:t>
    </dgm:pt>
    <dgm:pt modelId="{04925A6D-2771-4EF0-90E3-EAB3BE86065F}" type="parTrans" cxnId="{AC0D6A0A-D0EB-4092-A010-25CBF751B512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algn="ctr"/>
          <a:endParaRPr lang="uk-UA"/>
        </a:p>
      </dgm:t>
    </dgm:pt>
    <dgm:pt modelId="{0514460F-BDDF-47D9-8407-89795A6CAB01}" type="sibTrans" cxnId="{AC0D6A0A-D0EB-4092-A010-25CBF751B512}">
      <dgm:prSet/>
      <dgm:spPr/>
      <dgm:t>
        <a:bodyPr/>
        <a:lstStyle/>
        <a:p>
          <a:pPr algn="ctr"/>
          <a:endParaRPr lang="uk-UA"/>
        </a:p>
      </dgm:t>
    </dgm:pt>
    <dgm:pt modelId="{DEF4E5C1-9CC6-479B-9948-2136755BC7EC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r"/>
          <a:r>
            <a:rPr lang="uk-UA" sz="1800" b="1" dirty="0" smtClean="0">
              <a:solidFill>
                <a:schemeClr val="bg1"/>
              </a:solidFill>
              <a:latin typeface="Comic Sans MS" panose="030F0702030302020204" pitchFamily="66" charset="0"/>
            </a:rPr>
            <a:t>ПЛАНУВАННЯ</a:t>
          </a:r>
          <a:endParaRPr lang="uk-UA" sz="1200" b="1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D834E94E-3987-4C3F-93B5-F1368B1F63CA}" type="parTrans" cxnId="{1DF8800F-899C-4645-9AF5-EFFB1B34B1BB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algn="ctr"/>
          <a:endParaRPr lang="uk-UA"/>
        </a:p>
      </dgm:t>
    </dgm:pt>
    <dgm:pt modelId="{7456092D-D33F-48C7-8816-306944E5DC67}" type="sibTrans" cxnId="{1DF8800F-899C-4645-9AF5-EFFB1B34B1BB}">
      <dgm:prSet/>
      <dgm:spPr/>
      <dgm:t>
        <a:bodyPr/>
        <a:lstStyle/>
        <a:p>
          <a:pPr algn="ctr"/>
          <a:endParaRPr lang="uk-UA"/>
        </a:p>
      </dgm:t>
    </dgm:pt>
    <dgm:pt modelId="{1534EE9F-BC96-43C5-B10E-13B2A07EFB44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uk-UA" sz="1800" b="1" dirty="0" smtClean="0">
              <a:solidFill>
                <a:srgbClr val="FF0000"/>
              </a:solidFill>
              <a:latin typeface="Comic Sans MS" panose="030F0702030302020204" pitchFamily="66" charset="0"/>
            </a:rPr>
            <a:t>ПРОЕКТУВАННЯ</a:t>
          </a:r>
          <a:endParaRPr lang="uk-UA" sz="1100" b="1" dirty="0">
            <a:solidFill>
              <a:srgbClr val="FF0000"/>
            </a:solidFill>
            <a:latin typeface="Comic Sans MS" panose="030F0702030302020204" pitchFamily="66" charset="0"/>
          </a:endParaRPr>
        </a:p>
      </dgm:t>
    </dgm:pt>
    <dgm:pt modelId="{62316BF2-89C5-4FA1-B05D-ECEC65702654}" type="parTrans" cxnId="{B1BC43B8-A72F-4F14-BBF9-CB61E1E54489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algn="ctr"/>
          <a:endParaRPr lang="uk-UA"/>
        </a:p>
      </dgm:t>
    </dgm:pt>
    <dgm:pt modelId="{910DC36E-DA63-46A1-A774-C5FE3B410CFC}" type="sibTrans" cxnId="{B1BC43B8-A72F-4F14-BBF9-CB61E1E54489}">
      <dgm:prSet/>
      <dgm:spPr/>
      <dgm:t>
        <a:bodyPr/>
        <a:lstStyle/>
        <a:p>
          <a:pPr algn="ctr"/>
          <a:endParaRPr lang="uk-UA"/>
        </a:p>
      </dgm:t>
    </dgm:pt>
    <dgm:pt modelId="{7184617B-D348-4774-B2F4-4B1718DB80FD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uk-UA" sz="1800" b="1" dirty="0" smtClean="0">
              <a:solidFill>
                <a:srgbClr val="FF0000"/>
              </a:solidFill>
              <a:latin typeface="Comic Sans MS" panose="030F0702030302020204" pitchFamily="66" charset="0"/>
            </a:rPr>
            <a:t>ПРОДУКТ</a:t>
          </a:r>
          <a:endParaRPr lang="uk-UA" sz="1050" b="1" dirty="0">
            <a:solidFill>
              <a:srgbClr val="FF0000"/>
            </a:solidFill>
            <a:latin typeface="Comic Sans MS" panose="030F0702030302020204" pitchFamily="66" charset="0"/>
          </a:endParaRPr>
        </a:p>
      </dgm:t>
    </dgm:pt>
    <dgm:pt modelId="{5BEBD14E-42FA-43C6-ABD7-EE014C9F1A64}" type="parTrans" cxnId="{8606B766-5050-4A94-AA2B-03E4A705253D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algn="ctr"/>
          <a:endParaRPr lang="uk-UA"/>
        </a:p>
      </dgm:t>
    </dgm:pt>
    <dgm:pt modelId="{5963D0D2-FB26-4E60-B3F0-0F408FAB731D}" type="sibTrans" cxnId="{8606B766-5050-4A94-AA2B-03E4A705253D}">
      <dgm:prSet/>
      <dgm:spPr/>
      <dgm:t>
        <a:bodyPr/>
        <a:lstStyle/>
        <a:p>
          <a:pPr algn="ctr"/>
          <a:endParaRPr lang="uk-UA"/>
        </a:p>
      </dgm:t>
    </dgm:pt>
    <dgm:pt modelId="{EA11DF29-A8A1-49D1-8485-36C3EBA2F2FD}">
      <dgm:prSet phldrT="[Текст]" custT="1"/>
      <dgm:spPr/>
      <dgm:t>
        <a:bodyPr/>
        <a:lstStyle/>
        <a:p>
          <a:pPr algn="ctr"/>
          <a:r>
            <a:rPr lang="uk-UA" sz="1800" b="1" dirty="0" smtClean="0">
              <a:solidFill>
                <a:srgbClr val="FF0000"/>
              </a:solidFill>
              <a:latin typeface="Comic Sans MS" panose="030F0702030302020204" pitchFamily="66" charset="0"/>
            </a:rPr>
            <a:t>ПРЕЗЕНТАЦІЯ</a:t>
          </a:r>
          <a:endParaRPr lang="uk-UA" sz="1400" b="1" dirty="0">
            <a:solidFill>
              <a:srgbClr val="FF0000"/>
            </a:solidFill>
            <a:latin typeface="Comic Sans MS" panose="030F0702030302020204" pitchFamily="66" charset="0"/>
          </a:endParaRPr>
        </a:p>
      </dgm:t>
    </dgm:pt>
    <dgm:pt modelId="{7D4B2557-CAEB-42B4-B50E-2BFDB0E28F45}" type="parTrans" cxnId="{567811B4-EAD5-4408-ACF6-F130A3593207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algn="ctr"/>
          <a:endParaRPr lang="uk-UA"/>
        </a:p>
      </dgm:t>
    </dgm:pt>
    <dgm:pt modelId="{8D565926-B456-4013-8CA8-08AE3E7832BD}" type="sibTrans" cxnId="{567811B4-EAD5-4408-ACF6-F130A3593207}">
      <dgm:prSet/>
      <dgm:spPr/>
      <dgm:t>
        <a:bodyPr/>
        <a:lstStyle/>
        <a:p>
          <a:pPr algn="ctr"/>
          <a:endParaRPr lang="uk-UA"/>
        </a:p>
      </dgm:t>
    </dgm:pt>
    <dgm:pt modelId="{9624664C-1619-4DCF-A694-142BA5D193BC}" type="pres">
      <dgm:prSet presAssocID="{A0B6CC90-86CA-4E8E-8482-4155AF0D0A2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DC346A3-A66F-43AC-9884-CDBDF54D3B44}" type="pres">
      <dgm:prSet presAssocID="{17011023-0D04-4F1C-9FC7-C57ADBF8FBB2}" presName="centerShape" presStyleLbl="node0" presStyleIdx="0" presStyleCnt="1" custScaleX="149780"/>
      <dgm:spPr/>
      <dgm:t>
        <a:bodyPr/>
        <a:lstStyle/>
        <a:p>
          <a:endParaRPr lang="uk-UA"/>
        </a:p>
      </dgm:t>
    </dgm:pt>
    <dgm:pt modelId="{7A842971-141A-4B5F-B4D3-5932BD255CB7}" type="pres">
      <dgm:prSet presAssocID="{34C2249A-3E8C-4BEF-B37C-5490C39320EE}" presName="node" presStyleLbl="node1" presStyleIdx="0" presStyleCnt="5" custScaleX="22692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89251A-9EE3-4AB1-A204-CBC8F22F1A86}" type="pres">
      <dgm:prSet presAssocID="{34C2249A-3E8C-4BEF-B37C-5490C39320EE}" presName="dummy" presStyleCnt="0"/>
      <dgm:spPr/>
    </dgm:pt>
    <dgm:pt modelId="{A862DF16-1058-4143-8F8C-734615457D68}" type="pres">
      <dgm:prSet presAssocID="{0514460F-BDDF-47D9-8407-89795A6CAB01}" presName="sibTrans" presStyleLbl="sibTrans2D1" presStyleIdx="0" presStyleCnt="5" custLinFactNeighborX="1165" custLinFactNeighborY="-4525"/>
      <dgm:spPr/>
      <dgm:t>
        <a:bodyPr/>
        <a:lstStyle/>
        <a:p>
          <a:endParaRPr lang="uk-UA"/>
        </a:p>
      </dgm:t>
    </dgm:pt>
    <dgm:pt modelId="{C1B6BE2C-3AB8-48C8-BCFE-6E1C9110671B}" type="pres">
      <dgm:prSet presAssocID="{DEF4E5C1-9CC6-479B-9948-2136755BC7EC}" presName="node" presStyleLbl="node1" presStyleIdx="1" presStyleCnt="5" custScaleX="195737" custRadScaleRad="144972" custRadScaleInc="1337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C2286F-E9B2-4E14-9500-890D8D3ADE72}" type="pres">
      <dgm:prSet presAssocID="{DEF4E5C1-9CC6-479B-9948-2136755BC7EC}" presName="dummy" presStyleCnt="0"/>
      <dgm:spPr/>
    </dgm:pt>
    <dgm:pt modelId="{3CD46FF4-32AC-4551-AE82-E02546494239}" type="pres">
      <dgm:prSet presAssocID="{7456092D-D33F-48C7-8816-306944E5DC67}" presName="sibTrans" presStyleLbl="sibTrans2D1" presStyleIdx="1" presStyleCnt="5"/>
      <dgm:spPr/>
      <dgm:t>
        <a:bodyPr/>
        <a:lstStyle/>
        <a:p>
          <a:endParaRPr lang="uk-UA"/>
        </a:p>
      </dgm:t>
    </dgm:pt>
    <dgm:pt modelId="{D812F922-1542-404A-9D08-92B1AEA2B522}" type="pres">
      <dgm:prSet presAssocID="{1534EE9F-BC96-43C5-B10E-13B2A07EFB44}" presName="node" presStyleLbl="node1" presStyleIdx="2" presStyleCnt="5" custScaleX="217701" custRadScaleRad="135086" custRadScaleInc="-8499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38CDED-62E1-430F-BDD9-73373E6FFE4F}" type="pres">
      <dgm:prSet presAssocID="{1534EE9F-BC96-43C5-B10E-13B2A07EFB44}" presName="dummy" presStyleCnt="0"/>
      <dgm:spPr/>
    </dgm:pt>
    <dgm:pt modelId="{AAA11E25-B7D5-4094-983A-F98CE68B71B5}" type="pres">
      <dgm:prSet presAssocID="{910DC36E-DA63-46A1-A774-C5FE3B410CFC}" presName="sibTrans" presStyleLbl="sibTrans2D1" presStyleIdx="2" presStyleCnt="5" custScaleY="13833" custLinFactNeighborX="1602" custLinFactNeighborY="3571"/>
      <dgm:spPr/>
      <dgm:t>
        <a:bodyPr/>
        <a:lstStyle/>
        <a:p>
          <a:endParaRPr lang="uk-UA"/>
        </a:p>
      </dgm:t>
    </dgm:pt>
    <dgm:pt modelId="{864C9D1C-8B5E-45EF-BE07-27B4A8F75F3B}" type="pres">
      <dgm:prSet presAssocID="{7184617B-D348-4774-B2F4-4B1718DB80FD}" presName="node" presStyleLbl="node1" presStyleIdx="3" presStyleCnt="5" custScaleX="186090" custRadScaleRad="136704" custRadScaleInc="868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59297FC-8A65-44F0-AFBB-B60AF0F34C81}" type="pres">
      <dgm:prSet presAssocID="{7184617B-D348-4774-B2F4-4B1718DB80FD}" presName="dummy" presStyleCnt="0"/>
      <dgm:spPr/>
    </dgm:pt>
    <dgm:pt modelId="{5F7805CE-AF53-40CB-B4AD-866BE30D8A40}" type="pres">
      <dgm:prSet presAssocID="{5963D0D2-FB26-4E60-B3F0-0F408FAB731D}" presName="sibTrans" presStyleLbl="sibTrans2D1" presStyleIdx="3" presStyleCnt="5"/>
      <dgm:spPr/>
      <dgm:t>
        <a:bodyPr/>
        <a:lstStyle/>
        <a:p>
          <a:endParaRPr lang="uk-UA"/>
        </a:p>
      </dgm:t>
    </dgm:pt>
    <dgm:pt modelId="{A50D1BC0-C290-4928-B5AB-2FCC19871C65}" type="pres">
      <dgm:prSet presAssocID="{EA11DF29-A8A1-49D1-8485-36C3EBA2F2FD}" presName="node" presStyleLbl="node1" presStyleIdx="4" presStyleCnt="5" custScaleX="198959" custRadScaleRad="139210" custRadScaleInc="-1697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FC1F50-E941-42A4-83F1-9D86773F76D8}" type="pres">
      <dgm:prSet presAssocID="{EA11DF29-A8A1-49D1-8485-36C3EBA2F2FD}" presName="dummy" presStyleCnt="0"/>
      <dgm:spPr/>
    </dgm:pt>
    <dgm:pt modelId="{889D0773-5301-4AE4-B61B-52403BFE210D}" type="pres">
      <dgm:prSet presAssocID="{8D565926-B456-4013-8CA8-08AE3E7832BD}" presName="sibTrans" presStyleLbl="sibTrans2D1" presStyleIdx="4" presStyleCnt="5" custLinFactNeighborX="-148" custLinFactNeighborY="-4149"/>
      <dgm:spPr/>
      <dgm:t>
        <a:bodyPr/>
        <a:lstStyle/>
        <a:p>
          <a:endParaRPr lang="uk-UA"/>
        </a:p>
      </dgm:t>
    </dgm:pt>
  </dgm:ptLst>
  <dgm:cxnLst>
    <dgm:cxn modelId="{9C63DC58-4850-4658-86A6-B5D22C1AFC96}" type="presOf" srcId="{7456092D-D33F-48C7-8816-306944E5DC67}" destId="{3CD46FF4-32AC-4551-AE82-E02546494239}" srcOrd="0" destOrd="0" presId="urn:microsoft.com/office/officeart/2005/8/layout/radial6"/>
    <dgm:cxn modelId="{7693295E-011D-4994-8CE7-CB2CFC45D9AE}" type="presOf" srcId="{1534EE9F-BC96-43C5-B10E-13B2A07EFB44}" destId="{D812F922-1542-404A-9D08-92B1AEA2B522}" srcOrd="0" destOrd="0" presId="urn:microsoft.com/office/officeart/2005/8/layout/radial6"/>
    <dgm:cxn modelId="{579A9272-B9EF-426D-8144-B3822E6A1996}" type="presOf" srcId="{DEF4E5C1-9CC6-479B-9948-2136755BC7EC}" destId="{C1B6BE2C-3AB8-48C8-BCFE-6E1C9110671B}" srcOrd="0" destOrd="0" presId="urn:microsoft.com/office/officeart/2005/8/layout/radial6"/>
    <dgm:cxn modelId="{1DF8800F-899C-4645-9AF5-EFFB1B34B1BB}" srcId="{17011023-0D04-4F1C-9FC7-C57ADBF8FBB2}" destId="{DEF4E5C1-9CC6-479B-9948-2136755BC7EC}" srcOrd="1" destOrd="0" parTransId="{D834E94E-3987-4C3F-93B5-F1368B1F63CA}" sibTransId="{7456092D-D33F-48C7-8816-306944E5DC67}"/>
    <dgm:cxn modelId="{04D726F1-678C-4E5D-B045-1EB279EC8CB7}" type="presOf" srcId="{17011023-0D04-4F1C-9FC7-C57ADBF8FBB2}" destId="{DDC346A3-A66F-43AC-9884-CDBDF54D3B44}" srcOrd="0" destOrd="0" presId="urn:microsoft.com/office/officeart/2005/8/layout/radial6"/>
    <dgm:cxn modelId="{C712D0B8-538D-47AB-9E23-3BABDAEEA208}" type="presOf" srcId="{8D565926-B456-4013-8CA8-08AE3E7832BD}" destId="{889D0773-5301-4AE4-B61B-52403BFE210D}" srcOrd="0" destOrd="0" presId="urn:microsoft.com/office/officeart/2005/8/layout/radial6"/>
    <dgm:cxn modelId="{06FA7499-49D4-4BD6-B137-D9DB7E090A48}" type="presOf" srcId="{0514460F-BDDF-47D9-8407-89795A6CAB01}" destId="{A862DF16-1058-4143-8F8C-734615457D68}" srcOrd="0" destOrd="0" presId="urn:microsoft.com/office/officeart/2005/8/layout/radial6"/>
    <dgm:cxn modelId="{E3185DF6-2068-4695-A269-F5E2C580610C}" type="presOf" srcId="{5963D0D2-FB26-4E60-B3F0-0F408FAB731D}" destId="{5F7805CE-AF53-40CB-B4AD-866BE30D8A40}" srcOrd="0" destOrd="0" presId="urn:microsoft.com/office/officeart/2005/8/layout/radial6"/>
    <dgm:cxn modelId="{8606B766-5050-4A94-AA2B-03E4A705253D}" srcId="{17011023-0D04-4F1C-9FC7-C57ADBF8FBB2}" destId="{7184617B-D348-4774-B2F4-4B1718DB80FD}" srcOrd="3" destOrd="0" parTransId="{5BEBD14E-42FA-43C6-ABD7-EE014C9F1A64}" sibTransId="{5963D0D2-FB26-4E60-B3F0-0F408FAB731D}"/>
    <dgm:cxn modelId="{AC0D6A0A-D0EB-4092-A010-25CBF751B512}" srcId="{17011023-0D04-4F1C-9FC7-C57ADBF8FBB2}" destId="{34C2249A-3E8C-4BEF-B37C-5490C39320EE}" srcOrd="0" destOrd="0" parTransId="{04925A6D-2771-4EF0-90E3-EAB3BE86065F}" sibTransId="{0514460F-BDDF-47D9-8407-89795A6CAB01}"/>
    <dgm:cxn modelId="{567811B4-EAD5-4408-ACF6-F130A3593207}" srcId="{17011023-0D04-4F1C-9FC7-C57ADBF8FBB2}" destId="{EA11DF29-A8A1-49D1-8485-36C3EBA2F2FD}" srcOrd="4" destOrd="0" parTransId="{7D4B2557-CAEB-42B4-B50E-2BFDB0E28F45}" sibTransId="{8D565926-B456-4013-8CA8-08AE3E7832BD}"/>
    <dgm:cxn modelId="{89740C7A-2439-4273-9BB3-889279BD511E}" type="presOf" srcId="{EA11DF29-A8A1-49D1-8485-36C3EBA2F2FD}" destId="{A50D1BC0-C290-4928-B5AB-2FCC19871C65}" srcOrd="0" destOrd="0" presId="urn:microsoft.com/office/officeart/2005/8/layout/radial6"/>
    <dgm:cxn modelId="{B1BC43B8-A72F-4F14-BBF9-CB61E1E54489}" srcId="{17011023-0D04-4F1C-9FC7-C57ADBF8FBB2}" destId="{1534EE9F-BC96-43C5-B10E-13B2A07EFB44}" srcOrd="2" destOrd="0" parTransId="{62316BF2-89C5-4FA1-B05D-ECEC65702654}" sibTransId="{910DC36E-DA63-46A1-A774-C5FE3B410CFC}"/>
    <dgm:cxn modelId="{BD1868C2-2448-4199-B5DC-EC24F315EE4A}" type="presOf" srcId="{7184617B-D348-4774-B2F4-4B1718DB80FD}" destId="{864C9D1C-8B5E-45EF-BE07-27B4A8F75F3B}" srcOrd="0" destOrd="0" presId="urn:microsoft.com/office/officeart/2005/8/layout/radial6"/>
    <dgm:cxn modelId="{97C29D07-1587-442D-BDA8-0DB6652CCDE6}" srcId="{A0B6CC90-86CA-4E8E-8482-4155AF0D0A26}" destId="{17011023-0D04-4F1C-9FC7-C57ADBF8FBB2}" srcOrd="0" destOrd="0" parTransId="{594FBF16-1E8E-4642-BA25-5E48D9BAEF65}" sibTransId="{42256DCB-F4C0-4E70-8809-39032BA6BA4D}"/>
    <dgm:cxn modelId="{101194DB-2A43-4DE6-9EAF-9CBEDCC8F6BE}" type="presOf" srcId="{34C2249A-3E8C-4BEF-B37C-5490C39320EE}" destId="{7A842971-141A-4B5F-B4D3-5932BD255CB7}" srcOrd="0" destOrd="0" presId="urn:microsoft.com/office/officeart/2005/8/layout/radial6"/>
    <dgm:cxn modelId="{9DDCC0F0-950D-4849-AC8F-BE1AFC30600F}" type="presOf" srcId="{910DC36E-DA63-46A1-A774-C5FE3B410CFC}" destId="{AAA11E25-B7D5-4094-983A-F98CE68B71B5}" srcOrd="0" destOrd="0" presId="urn:microsoft.com/office/officeart/2005/8/layout/radial6"/>
    <dgm:cxn modelId="{71188D0C-C614-4684-9F5B-54BF3BB1D31E}" type="presOf" srcId="{A0B6CC90-86CA-4E8E-8482-4155AF0D0A26}" destId="{9624664C-1619-4DCF-A694-142BA5D193BC}" srcOrd="0" destOrd="0" presId="urn:microsoft.com/office/officeart/2005/8/layout/radial6"/>
    <dgm:cxn modelId="{48F45DAB-102A-4FDB-884B-53CAAE14F55F}" type="presParOf" srcId="{9624664C-1619-4DCF-A694-142BA5D193BC}" destId="{DDC346A3-A66F-43AC-9884-CDBDF54D3B44}" srcOrd="0" destOrd="0" presId="urn:microsoft.com/office/officeart/2005/8/layout/radial6"/>
    <dgm:cxn modelId="{D160072C-220D-4541-9229-2A7D4BB3BFA2}" type="presParOf" srcId="{9624664C-1619-4DCF-A694-142BA5D193BC}" destId="{7A842971-141A-4B5F-B4D3-5932BD255CB7}" srcOrd="1" destOrd="0" presId="urn:microsoft.com/office/officeart/2005/8/layout/radial6"/>
    <dgm:cxn modelId="{47F6157A-AB05-4F5B-8C6D-DCC52802EEBF}" type="presParOf" srcId="{9624664C-1619-4DCF-A694-142BA5D193BC}" destId="{7689251A-9EE3-4AB1-A204-CBC8F22F1A86}" srcOrd="2" destOrd="0" presId="urn:microsoft.com/office/officeart/2005/8/layout/radial6"/>
    <dgm:cxn modelId="{CC178B04-2BF6-4859-8962-90CB04A20AEF}" type="presParOf" srcId="{9624664C-1619-4DCF-A694-142BA5D193BC}" destId="{A862DF16-1058-4143-8F8C-734615457D68}" srcOrd="3" destOrd="0" presId="urn:microsoft.com/office/officeart/2005/8/layout/radial6"/>
    <dgm:cxn modelId="{84949C2F-06D7-4554-B6CA-C5104EC9E559}" type="presParOf" srcId="{9624664C-1619-4DCF-A694-142BA5D193BC}" destId="{C1B6BE2C-3AB8-48C8-BCFE-6E1C9110671B}" srcOrd="4" destOrd="0" presId="urn:microsoft.com/office/officeart/2005/8/layout/radial6"/>
    <dgm:cxn modelId="{E6D13B95-80E1-4FC2-B629-CF77264F5593}" type="presParOf" srcId="{9624664C-1619-4DCF-A694-142BA5D193BC}" destId="{F3C2286F-E9B2-4E14-9500-890D8D3ADE72}" srcOrd="5" destOrd="0" presId="urn:microsoft.com/office/officeart/2005/8/layout/radial6"/>
    <dgm:cxn modelId="{CC865534-E14A-4B7B-B03F-1EC24DC5D78E}" type="presParOf" srcId="{9624664C-1619-4DCF-A694-142BA5D193BC}" destId="{3CD46FF4-32AC-4551-AE82-E02546494239}" srcOrd="6" destOrd="0" presId="urn:microsoft.com/office/officeart/2005/8/layout/radial6"/>
    <dgm:cxn modelId="{47B652E9-CAB7-4E5E-AADD-1D71B9AEBA42}" type="presParOf" srcId="{9624664C-1619-4DCF-A694-142BA5D193BC}" destId="{D812F922-1542-404A-9D08-92B1AEA2B522}" srcOrd="7" destOrd="0" presId="urn:microsoft.com/office/officeart/2005/8/layout/radial6"/>
    <dgm:cxn modelId="{3D06D227-37C7-4D17-B313-65A627FDF68C}" type="presParOf" srcId="{9624664C-1619-4DCF-A694-142BA5D193BC}" destId="{3538CDED-62E1-430F-BDD9-73373E6FFE4F}" srcOrd="8" destOrd="0" presId="urn:microsoft.com/office/officeart/2005/8/layout/radial6"/>
    <dgm:cxn modelId="{250608B9-D885-44B6-A463-5D579128D424}" type="presParOf" srcId="{9624664C-1619-4DCF-A694-142BA5D193BC}" destId="{AAA11E25-B7D5-4094-983A-F98CE68B71B5}" srcOrd="9" destOrd="0" presId="urn:microsoft.com/office/officeart/2005/8/layout/radial6"/>
    <dgm:cxn modelId="{EEA1CAF1-103D-461B-AF58-66221E72B6D2}" type="presParOf" srcId="{9624664C-1619-4DCF-A694-142BA5D193BC}" destId="{864C9D1C-8B5E-45EF-BE07-27B4A8F75F3B}" srcOrd="10" destOrd="0" presId="urn:microsoft.com/office/officeart/2005/8/layout/radial6"/>
    <dgm:cxn modelId="{2A1EDF47-5393-49F4-900F-4DA0576B09E4}" type="presParOf" srcId="{9624664C-1619-4DCF-A694-142BA5D193BC}" destId="{C59297FC-8A65-44F0-AFBB-B60AF0F34C81}" srcOrd="11" destOrd="0" presId="urn:microsoft.com/office/officeart/2005/8/layout/radial6"/>
    <dgm:cxn modelId="{35074F64-6D03-402B-9914-6CE8B003E05F}" type="presParOf" srcId="{9624664C-1619-4DCF-A694-142BA5D193BC}" destId="{5F7805CE-AF53-40CB-B4AD-866BE30D8A40}" srcOrd="12" destOrd="0" presId="urn:microsoft.com/office/officeart/2005/8/layout/radial6"/>
    <dgm:cxn modelId="{D3D08F9E-0062-428B-8C64-5F2EE285F1F8}" type="presParOf" srcId="{9624664C-1619-4DCF-A694-142BA5D193BC}" destId="{A50D1BC0-C290-4928-B5AB-2FCC19871C65}" srcOrd="13" destOrd="0" presId="urn:microsoft.com/office/officeart/2005/8/layout/radial6"/>
    <dgm:cxn modelId="{48ADD20F-E686-4350-A432-F157FF42D490}" type="presParOf" srcId="{9624664C-1619-4DCF-A694-142BA5D193BC}" destId="{BEFC1F50-E941-42A4-83F1-9D86773F76D8}" srcOrd="14" destOrd="0" presId="urn:microsoft.com/office/officeart/2005/8/layout/radial6"/>
    <dgm:cxn modelId="{E77A85A0-EE73-4DA3-9C87-3510411C6FC2}" type="presParOf" srcId="{9624664C-1619-4DCF-A694-142BA5D193BC}" destId="{889D0773-5301-4AE4-B61B-52403BFE210D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D0773-5301-4AE4-B61B-52403BFE210D}">
      <dsp:nvSpPr>
        <dsp:cNvPr id="0" name=""/>
        <dsp:cNvSpPr/>
      </dsp:nvSpPr>
      <dsp:spPr>
        <a:xfrm>
          <a:off x="1284110" y="409151"/>
          <a:ext cx="4504975" cy="4504975"/>
        </a:xfrm>
        <a:prstGeom prst="blockArc">
          <a:avLst>
            <a:gd name="adj1" fmla="val 11844861"/>
            <a:gd name="adj2" fmla="val 17122281"/>
            <a:gd name="adj3" fmla="val 4639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7805CE-AF53-40CB-B4AD-866BE30D8A40}">
      <dsp:nvSpPr>
        <dsp:cNvPr id="0" name=""/>
        <dsp:cNvSpPr/>
      </dsp:nvSpPr>
      <dsp:spPr>
        <a:xfrm>
          <a:off x="1117380" y="1001342"/>
          <a:ext cx="4504975" cy="4504975"/>
        </a:xfrm>
        <a:prstGeom prst="blockArc">
          <a:avLst>
            <a:gd name="adj1" fmla="val 8591520"/>
            <a:gd name="adj2" fmla="val 12534767"/>
            <a:gd name="adj3" fmla="val 4639"/>
          </a:avLst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A11E25-B7D5-4094-983A-F98CE68B71B5}">
      <dsp:nvSpPr>
        <dsp:cNvPr id="0" name=""/>
        <dsp:cNvSpPr/>
      </dsp:nvSpPr>
      <dsp:spPr>
        <a:xfrm>
          <a:off x="1637677" y="4401506"/>
          <a:ext cx="5098344" cy="705253"/>
        </a:xfrm>
        <a:prstGeom prst="blockArc">
          <a:avLst>
            <a:gd name="adj1" fmla="val 4"/>
            <a:gd name="adj2" fmla="val 10800004"/>
            <a:gd name="adj3" fmla="val 4099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46FF4-32AC-4551-AE82-E02546494239}">
      <dsp:nvSpPr>
        <dsp:cNvPr id="0" name=""/>
        <dsp:cNvSpPr/>
      </dsp:nvSpPr>
      <dsp:spPr>
        <a:xfrm>
          <a:off x="2637847" y="937228"/>
          <a:ext cx="4504975" cy="4504975"/>
        </a:xfrm>
        <a:prstGeom prst="blockArc">
          <a:avLst>
            <a:gd name="adj1" fmla="val 19842040"/>
            <a:gd name="adj2" fmla="val 2335390"/>
            <a:gd name="adj3" fmla="val 4639"/>
          </a:avLst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62DF16-1058-4143-8F8C-734615457D68}">
      <dsp:nvSpPr>
        <dsp:cNvPr id="0" name=""/>
        <dsp:cNvSpPr/>
      </dsp:nvSpPr>
      <dsp:spPr>
        <a:xfrm>
          <a:off x="2533140" y="385633"/>
          <a:ext cx="4504975" cy="4504975"/>
        </a:xfrm>
        <a:prstGeom prst="blockArc">
          <a:avLst>
            <a:gd name="adj1" fmla="val 15239697"/>
            <a:gd name="adj2" fmla="val 20439053"/>
            <a:gd name="adj3" fmla="val 463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346A3-A66F-43AC-9884-CDBDF54D3B44}">
      <dsp:nvSpPr>
        <dsp:cNvPr id="0" name=""/>
        <dsp:cNvSpPr/>
      </dsp:nvSpPr>
      <dsp:spPr>
        <a:xfrm>
          <a:off x="2573667" y="1890520"/>
          <a:ext cx="3105648" cy="207347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ПРОЕКТ</a:t>
          </a:r>
          <a:endParaRPr lang="uk-UA" sz="1800" b="1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3028479" y="2194173"/>
        <a:ext cx="2196024" cy="1466167"/>
      </dsp:txXfrm>
    </dsp:sp>
    <dsp:sp modelId="{7A842971-141A-4B5F-B4D3-5932BD255CB7}">
      <dsp:nvSpPr>
        <dsp:cNvPr id="0" name=""/>
        <dsp:cNvSpPr/>
      </dsp:nvSpPr>
      <dsp:spPr>
        <a:xfrm>
          <a:off x="2479689" y="1305"/>
          <a:ext cx="3293602" cy="1451431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0000"/>
              </a:solidFill>
              <a:latin typeface="Comic Sans MS" panose="030F0702030302020204" pitchFamily="66" charset="0"/>
            </a:rPr>
            <a:t>ПРОБЛЕМА</a:t>
          </a:r>
          <a:endParaRPr lang="uk-UA" sz="2800" b="1" kern="1200" dirty="0">
            <a:solidFill>
              <a:srgbClr val="FF0000"/>
            </a:solidFill>
            <a:latin typeface="Comic Sans MS" panose="030F0702030302020204" pitchFamily="66" charset="0"/>
          </a:endParaRPr>
        </a:p>
      </dsp:txBody>
      <dsp:txXfrm>
        <a:off x="2962026" y="213862"/>
        <a:ext cx="2328928" cy="1026317"/>
      </dsp:txXfrm>
    </dsp:sp>
    <dsp:sp modelId="{C1B6BE2C-3AB8-48C8-BCFE-6E1C9110671B}">
      <dsp:nvSpPr>
        <dsp:cNvPr id="0" name=""/>
        <dsp:cNvSpPr/>
      </dsp:nvSpPr>
      <dsp:spPr>
        <a:xfrm>
          <a:off x="5388611" y="1387265"/>
          <a:ext cx="2840988" cy="1451431"/>
        </a:xfrm>
        <a:prstGeom prst="ellipse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ПЛАНУВАННЯ</a:t>
          </a:r>
          <a:endParaRPr lang="uk-UA" sz="1200" b="1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5804664" y="1599822"/>
        <a:ext cx="2008882" cy="1026317"/>
      </dsp:txXfrm>
    </dsp:sp>
    <dsp:sp modelId="{D812F922-1542-404A-9D08-92B1AEA2B522}">
      <dsp:nvSpPr>
        <dsp:cNvPr id="0" name=""/>
        <dsp:cNvSpPr/>
      </dsp:nvSpPr>
      <dsp:spPr>
        <a:xfrm>
          <a:off x="5022204" y="3846359"/>
          <a:ext cx="3159780" cy="1451431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  <a:latin typeface="Comic Sans MS" panose="030F0702030302020204" pitchFamily="66" charset="0"/>
            </a:rPr>
            <a:t>ПРОЕКТУВАННЯ</a:t>
          </a:r>
          <a:endParaRPr lang="uk-UA" sz="1100" b="1" kern="1200" dirty="0">
            <a:solidFill>
              <a:srgbClr val="FF0000"/>
            </a:solidFill>
            <a:latin typeface="Comic Sans MS" panose="030F0702030302020204" pitchFamily="66" charset="0"/>
          </a:endParaRPr>
        </a:p>
      </dsp:txBody>
      <dsp:txXfrm>
        <a:off x="5484943" y="4058916"/>
        <a:ext cx="2234302" cy="1026317"/>
      </dsp:txXfrm>
    </dsp:sp>
    <dsp:sp modelId="{864C9D1C-8B5E-45EF-BE07-27B4A8F75F3B}">
      <dsp:nvSpPr>
        <dsp:cNvPr id="0" name=""/>
        <dsp:cNvSpPr/>
      </dsp:nvSpPr>
      <dsp:spPr>
        <a:xfrm>
          <a:off x="257769" y="3846353"/>
          <a:ext cx="2700968" cy="1451431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  <a:latin typeface="Comic Sans MS" panose="030F0702030302020204" pitchFamily="66" charset="0"/>
            </a:rPr>
            <a:t>ПРОДУКТ</a:t>
          </a:r>
          <a:endParaRPr lang="uk-UA" sz="1050" b="1" kern="1200" dirty="0">
            <a:solidFill>
              <a:srgbClr val="FF0000"/>
            </a:solidFill>
            <a:latin typeface="Comic Sans MS" panose="030F0702030302020204" pitchFamily="66" charset="0"/>
          </a:endParaRPr>
        </a:p>
      </dsp:txBody>
      <dsp:txXfrm>
        <a:off x="653317" y="4058910"/>
        <a:ext cx="1909872" cy="1026317"/>
      </dsp:txXfrm>
    </dsp:sp>
    <dsp:sp modelId="{A50D1BC0-C290-4928-B5AB-2FCC19871C65}">
      <dsp:nvSpPr>
        <dsp:cNvPr id="0" name=""/>
        <dsp:cNvSpPr/>
      </dsp:nvSpPr>
      <dsp:spPr>
        <a:xfrm>
          <a:off x="0" y="1464349"/>
          <a:ext cx="2887753" cy="1451431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00"/>
              </a:solidFill>
              <a:latin typeface="Comic Sans MS" panose="030F0702030302020204" pitchFamily="66" charset="0"/>
            </a:rPr>
            <a:t>ПРЕЗЕНТАЦІЯ</a:t>
          </a:r>
          <a:endParaRPr lang="uk-UA" sz="1400" b="1" kern="1200" dirty="0">
            <a:solidFill>
              <a:srgbClr val="FF0000"/>
            </a:solidFill>
            <a:latin typeface="Comic Sans MS" panose="030F0702030302020204" pitchFamily="66" charset="0"/>
          </a:endParaRPr>
        </a:p>
      </dsp:txBody>
      <dsp:txXfrm>
        <a:off x="422902" y="1676906"/>
        <a:ext cx="2041949" cy="10263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22D6A-3BE1-40A1-A2E3-3EC537B261FA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BEBDB-B740-46D6-ADCB-8F94CF0875A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500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BEBDB-B740-46D6-ADCB-8F94CF0875A6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2659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1978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0724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185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0768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858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8663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3499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738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9803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33837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75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44095-DB94-44A6-BAA5-3447586F5DCF}" type="datetimeFigureOut">
              <a:rPr lang="uk-UA" smtClean="0"/>
              <a:t>14.05.2019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01B3-FC6A-443B-8EDC-72D99DD3E11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4415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543800" cy="3736826"/>
          </a:xfrm>
        </p:spPr>
        <p:txBody>
          <a:bodyPr>
            <a:noAutofit/>
          </a:bodyPr>
          <a:lstStyle/>
          <a:p>
            <a:r>
              <a:rPr lang="ru-RU" sz="4000" b="1" i="1" dirty="0" smtClean="0"/>
              <a:t>Тема:</a:t>
            </a:r>
            <a:r>
              <a:rPr lang="ru-RU" sz="4000" dirty="0" smtClean="0"/>
              <a:t> </a:t>
            </a:r>
            <a:r>
              <a:rPr lang="uk-UA" sz="4000" b="1" dirty="0"/>
              <a:t>Виконання індивідуальних і групових навчальних проектів із дослідження предметної галузі навчального курсу «</a:t>
            </a:r>
            <a:r>
              <a:rPr lang="uk-UA" sz="4000" b="1" dirty="0" smtClean="0"/>
              <a:t>Інформатика</a:t>
            </a:r>
            <a:r>
              <a:rPr lang="uk-UA" sz="4000" b="1" dirty="0"/>
              <a:t>» </a:t>
            </a:r>
            <a:endParaRPr lang="uk-UA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941168"/>
            <a:ext cx="6400800" cy="1752600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432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548679"/>
            <a:ext cx="6480720" cy="57606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Мета : 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1124744"/>
            <a:ext cx="7272808" cy="4598325"/>
          </a:xfrm>
        </p:spPr>
        <p:txBody>
          <a:bodyPr>
            <a:normAutofit fontScale="85000" lnSpcReduction="20000"/>
          </a:bodyPr>
          <a:lstStyle/>
          <a:p>
            <a:r>
              <a:rPr lang="uk-UA" b="1" i="1" dirty="0"/>
              <a:t>Формувати предметні компетентності: </a:t>
            </a:r>
            <a:r>
              <a:rPr lang="uk-UA" i="1" dirty="0"/>
              <a:t>уміння аналізувати умову задачі; уміння розробляти план виконання навчального проекту; уміння  добирати  засіб опрацювання даних та  засіб подання результатів навчального проекту; удосконалювати навички створення та опрацювання інформаційної моделі</a:t>
            </a:r>
            <a:r>
              <a:rPr lang="uk-UA" dirty="0"/>
              <a:t>;</a:t>
            </a:r>
          </a:p>
          <a:p>
            <a:r>
              <a:rPr lang="uk-UA" b="1" i="1" dirty="0"/>
              <a:t>Розвивати ключові компетентності:</a:t>
            </a:r>
            <a:endParaRPr lang="uk-UA" dirty="0"/>
          </a:p>
          <a:p>
            <a:pPr lvl="0" algn="just"/>
            <a:r>
              <a:rPr lang="uk-UA" i="1" dirty="0"/>
              <a:t>Математична компетентність (уміння застосовувати математичні методи для вирішення прикладних завдань у різних сферах діяльності);</a:t>
            </a:r>
            <a:endParaRPr lang="uk-UA" dirty="0"/>
          </a:p>
          <a:p>
            <a:pPr lvl="0"/>
            <a:r>
              <a:rPr lang="uk-UA" i="1" dirty="0"/>
              <a:t>Інформаційно-комунікаційна компетентність (компетенції, що пов’язані зі створенням проектів); </a:t>
            </a:r>
            <a:endParaRPr lang="uk-UA" dirty="0"/>
          </a:p>
          <a:p>
            <a:pPr lvl="0" algn="just"/>
            <a:r>
              <a:rPr lang="uk-UA" i="1" dirty="0"/>
              <a:t>Громадянські та соціальні компетентності  (здатність до співпраці у команді в процесі вибору, планування та розробки проекту);</a:t>
            </a:r>
            <a:endParaRPr lang="uk-UA" dirty="0"/>
          </a:p>
          <a:p>
            <a:pPr lvl="0" algn="just"/>
            <a:r>
              <a:rPr lang="uk-UA" i="1" dirty="0"/>
              <a:t>Навчання впродовж життя (уміння творчо мислити, планувати свої дії, реалізовувати способи діяльності);</a:t>
            </a:r>
            <a:endParaRPr lang="uk-UA" dirty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070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620688"/>
            <a:ext cx="7704856" cy="561662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800" b="1" dirty="0">
                <a:solidFill>
                  <a:srgbClr val="FF0000"/>
                </a:solidFill>
              </a:rPr>
              <a:t>Проект</a:t>
            </a:r>
            <a:r>
              <a:rPr lang="uk-UA" sz="2800" dirty="0"/>
              <a:t> – </a:t>
            </a:r>
            <a:r>
              <a:rPr lang="uk-UA" sz="2800" i="1" dirty="0"/>
              <a:t>це комплекс пошукових, дослідницьких, графічних та інших видів робіт, виконаних із метою практичного чи теоретичного розв’язання значущої проблеми </a:t>
            </a:r>
            <a:endParaRPr lang="uk-UA" sz="2800" i="1" dirty="0" smtClean="0"/>
          </a:p>
          <a:p>
            <a:pPr algn="just"/>
            <a:r>
              <a:rPr lang="uk-UA" sz="2800" b="1" dirty="0" smtClean="0">
                <a:solidFill>
                  <a:srgbClr val="FF0000"/>
                </a:solidFill>
              </a:rPr>
              <a:t>Проект</a:t>
            </a:r>
            <a:r>
              <a:rPr lang="uk-UA" sz="2800" b="1" dirty="0" smtClean="0"/>
              <a:t> </a:t>
            </a:r>
            <a:r>
              <a:rPr lang="uk-UA" sz="2800" b="1" dirty="0"/>
              <a:t>– </a:t>
            </a:r>
            <a:r>
              <a:rPr lang="uk-UA" sz="2800" dirty="0"/>
              <a:t>це унікальна діяльність, спрямована на створення певного нового продукту (програми, книги, фільму, моделі, сценарію тощо).</a:t>
            </a:r>
          </a:p>
          <a:p>
            <a:pPr algn="just"/>
            <a:r>
              <a:rPr lang="uk-UA" sz="2800" b="1" dirty="0">
                <a:solidFill>
                  <a:srgbClr val="FF0000"/>
                </a:solidFill>
              </a:rPr>
              <a:t>Проект</a:t>
            </a:r>
            <a:r>
              <a:rPr lang="uk-UA" sz="2800" dirty="0"/>
              <a:t> – </a:t>
            </a:r>
            <a:r>
              <a:rPr lang="uk-UA" sz="2800" i="1" dirty="0"/>
              <a:t>це сукупність дій, документів, текстів для створення реального об’єкта, предмета, створення теоретичного і практичного продукту</a:t>
            </a:r>
          </a:p>
          <a:p>
            <a:pPr algn="just"/>
            <a:r>
              <a:rPr lang="uk-UA" sz="2800" b="1" dirty="0">
                <a:solidFill>
                  <a:srgbClr val="FF0000"/>
                </a:solidFill>
              </a:rPr>
              <a:t>Проект</a:t>
            </a:r>
            <a:r>
              <a:rPr lang="uk-UA" sz="2800" dirty="0"/>
              <a:t> – це систематична форма організації діяльності у взаємозв’язку її теоретичних і практичних аспектів  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7620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908720"/>
            <a:ext cx="6965245" cy="1202485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rgbClr val="FF0000"/>
                </a:solidFill>
              </a:rPr>
              <a:t>Види  проектів за типом діяльності</a:t>
            </a:r>
            <a:r>
              <a:rPr lang="uk-UA" sz="3200" b="1" dirty="0">
                <a:solidFill>
                  <a:srgbClr val="FF0000"/>
                </a:solidFill>
              </a:rPr>
              <a:t>:</a:t>
            </a:r>
            <a:r>
              <a:rPr lang="uk-UA" sz="3200" dirty="0">
                <a:solidFill>
                  <a:srgbClr val="FF0000"/>
                </a:solidFill>
              </a:rPr>
              <a:t/>
            </a:r>
            <a:br>
              <a:rPr lang="uk-UA" sz="3200" dirty="0">
                <a:solidFill>
                  <a:srgbClr val="FF0000"/>
                </a:solidFill>
              </a:rPr>
            </a:br>
            <a:endParaRPr lang="uk-UA" sz="3200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259632" y="2060848"/>
            <a:ext cx="6624736" cy="2952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3200" b="1" dirty="0" smtClean="0"/>
              <a:t>Дослідницькі </a:t>
            </a:r>
            <a:r>
              <a:rPr lang="uk-UA" sz="3200" b="1" dirty="0"/>
              <a:t>проекти</a:t>
            </a:r>
            <a:endParaRPr lang="uk-UA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3200" b="1" dirty="0"/>
              <a:t>Творчі проекти</a:t>
            </a:r>
            <a:endParaRPr lang="uk-UA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3200" b="1" dirty="0"/>
              <a:t>Рольові й ігрові проекти</a:t>
            </a:r>
            <a:endParaRPr lang="uk-UA" sz="32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3200" b="1" dirty="0"/>
              <a:t>Інформаційні проекти</a:t>
            </a:r>
            <a:endParaRPr lang="uk-UA" sz="3200" dirty="0"/>
          </a:p>
          <a:p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89124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1"/>
          </p:nvPr>
        </p:nvSpPr>
        <p:spPr>
          <a:xfrm>
            <a:off x="927743" y="903223"/>
            <a:ext cx="3572249" cy="1200817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FF0000"/>
                </a:solidFill>
              </a:rPr>
              <a:t>Види проектів за предметно-змістовною ділянкою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794312" y="917249"/>
            <a:ext cx="3272244" cy="1563885"/>
          </a:xfrm>
        </p:spPr>
        <p:txBody>
          <a:bodyPr>
            <a:normAutofit/>
          </a:bodyPr>
          <a:lstStyle/>
          <a:p>
            <a:r>
              <a:rPr lang="uk-UA" sz="2400" dirty="0">
                <a:solidFill>
                  <a:srgbClr val="FF0000"/>
                </a:solidFill>
              </a:rPr>
              <a:t>Види проектів  за характером </a:t>
            </a:r>
            <a:endParaRPr lang="uk-UA" sz="2400" dirty="0" smtClean="0">
              <a:solidFill>
                <a:srgbClr val="FF0000"/>
              </a:solidFill>
            </a:endParaRPr>
          </a:p>
          <a:p>
            <a:r>
              <a:rPr lang="uk-UA" sz="2400" dirty="0" smtClean="0">
                <a:solidFill>
                  <a:srgbClr val="FF0000"/>
                </a:solidFill>
              </a:rPr>
              <a:t>контактів</a:t>
            </a:r>
            <a:r>
              <a:rPr lang="uk-UA" sz="2400" dirty="0">
                <a:solidFill>
                  <a:srgbClr val="FF0000"/>
                </a:solidFill>
              </a:rPr>
              <a:t>:</a:t>
            </a:r>
          </a:p>
          <a:p>
            <a:endParaRPr lang="uk-UA" sz="2400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27743" y="2111205"/>
            <a:ext cx="3227832" cy="1749843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Монопроекти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Міжпредметні проекти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4630805" y="2056513"/>
            <a:ext cx="3599257" cy="237450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або регіональні проекти (у межах однієї країни).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Міжнародні проекти </a:t>
            </a:r>
          </a:p>
          <a:p>
            <a:pPr>
              <a:buFont typeface="Wingdings" panose="05000000000000000000" pitchFamily="2" charset="2"/>
              <a:buChar char="q"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2727573" y="3543798"/>
            <a:ext cx="3660872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spcAft>
                <a:spcPts val="0"/>
              </a:spcAft>
            </a:pPr>
            <a:r>
              <a:rPr lang="uk-UA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Види  проектів  за кількістю учасників:</a:t>
            </a:r>
            <a:endParaRPr lang="uk-UA" sz="24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Індивідуальні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проекти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Парні проекти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Групові проекти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60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Проект – ЦЕ 5 «П»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766829"/>
              </p:ext>
            </p:extLst>
          </p:nvPr>
        </p:nvGraphicFramePr>
        <p:xfrm>
          <a:off x="611560" y="908720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5628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9268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Етапи роботи над </a:t>
            </a:r>
            <a:r>
              <a:rPr lang="uk-UA" sz="3600" b="1" dirty="0" err="1" smtClean="0"/>
              <a:t>комп</a:t>
            </a:r>
            <a:r>
              <a:rPr lang="ru-RU" sz="3600" b="1" dirty="0" smtClean="0"/>
              <a:t>`</a:t>
            </a:r>
            <a:r>
              <a:rPr lang="uk-UA" sz="3600" b="1" dirty="0" err="1" smtClean="0"/>
              <a:t>ютерним</a:t>
            </a:r>
            <a:r>
              <a:rPr lang="uk-UA" sz="3600" b="1" dirty="0" smtClean="0"/>
              <a:t> </a:t>
            </a:r>
            <a:br>
              <a:rPr lang="uk-UA" sz="3600" b="1" dirty="0" smtClean="0"/>
            </a:br>
            <a:r>
              <a:rPr lang="uk-UA" sz="3600" b="1" dirty="0" smtClean="0"/>
              <a:t>проектом</a:t>
            </a:r>
            <a:r>
              <a:rPr lang="uk-UA" sz="4000" dirty="0" smtClean="0"/>
              <a:t/>
            </a:r>
            <a:br>
              <a:rPr lang="uk-UA" sz="4000" dirty="0" smtClean="0"/>
            </a:b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84784"/>
            <a:ext cx="7416824" cy="4785395"/>
          </a:xfrm>
        </p:spPr>
        <p:txBody>
          <a:bodyPr>
            <a:normAutofit fontScale="77500" lnSpcReduction="20000"/>
          </a:bodyPr>
          <a:lstStyle/>
          <a:p>
            <a:pPr marL="357188" lvl="1" indent="-357188" algn="just"/>
            <a:r>
              <a:rPr lang="uk-UA" sz="3800" dirty="0" smtClean="0"/>
              <a:t>Вибір </a:t>
            </a:r>
            <a:r>
              <a:rPr lang="uk-UA" sz="3800" dirty="0"/>
              <a:t>теми.</a:t>
            </a:r>
          </a:p>
          <a:p>
            <a:pPr marL="357188" lvl="1" indent="-357188" algn="just"/>
            <a:r>
              <a:rPr lang="uk-UA" sz="3800" dirty="0"/>
              <a:t>Постановка мети.</a:t>
            </a:r>
          </a:p>
          <a:p>
            <a:pPr marL="357188" lvl="1" indent="-357188" algn="just"/>
            <a:r>
              <a:rPr lang="uk-UA" sz="3800" dirty="0"/>
              <a:t>Створення інформаційної моделі (словесний опис, блок-схема, карта-роздуму, таблиця тощо).</a:t>
            </a:r>
          </a:p>
          <a:p>
            <a:pPr marL="357188" lvl="1" indent="-357188" algn="just"/>
            <a:r>
              <a:rPr lang="uk-UA" sz="3800" dirty="0"/>
              <a:t>Підбір та підготовка матеріалу.</a:t>
            </a:r>
          </a:p>
          <a:p>
            <a:pPr marL="357188" lvl="1" indent="-357188" algn="just"/>
            <a:r>
              <a:rPr lang="uk-UA" sz="3800" dirty="0"/>
              <a:t>Вибір засобів реалізації проекту.</a:t>
            </a:r>
          </a:p>
          <a:p>
            <a:pPr marL="357188" lvl="1" indent="-357188" algn="just"/>
            <a:r>
              <a:rPr lang="uk-UA" sz="3800" dirty="0"/>
              <a:t>Створення програмного продукту.</a:t>
            </a:r>
          </a:p>
          <a:p>
            <a:pPr marL="357188" lvl="1" indent="-357188" algn="just"/>
            <a:r>
              <a:rPr lang="uk-UA" sz="3800" dirty="0"/>
              <a:t>Створення презентації проекту. Захист проекту.</a:t>
            </a:r>
          </a:p>
          <a:p>
            <a:pPr marL="357188" lvl="1" indent="-357188" algn="just"/>
            <a:r>
              <a:rPr lang="uk-UA" sz="3800" dirty="0"/>
              <a:t>Оцінювання результатів. 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0603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052736"/>
            <a:ext cx="6965245" cy="576064"/>
          </a:xfrm>
        </p:spPr>
        <p:txBody>
          <a:bodyPr>
            <a:noAutofit/>
          </a:bodyPr>
          <a:lstStyle/>
          <a:p>
            <a:r>
              <a:rPr lang="uk-UA" sz="3600" b="1" i="1" dirty="0"/>
              <a:t>Планування проекту </a:t>
            </a:r>
            <a:r>
              <a:rPr lang="uk-UA" sz="3600" dirty="0"/>
              <a:t/>
            </a:r>
            <a:br>
              <a:rPr lang="uk-UA" sz="3600" dirty="0"/>
            </a:br>
            <a:endParaRPr lang="uk-UA" sz="3600" dirty="0"/>
          </a:p>
        </p:txBody>
      </p:sp>
      <p:pic>
        <p:nvPicPr>
          <p:cNvPr id="4" name="Місце для вмісту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556792"/>
            <a:ext cx="6264695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17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Підсумок уроку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475656" y="1700808"/>
            <a:ext cx="6584612" cy="4022261"/>
          </a:xfrm>
        </p:spPr>
        <p:txBody>
          <a:bodyPr>
            <a:normAutofit/>
          </a:bodyPr>
          <a:lstStyle/>
          <a:p>
            <a:pPr lvl="0"/>
            <a:r>
              <a:rPr lang="uk-UA" dirty="0" smtClean="0"/>
              <a:t>Що таке проект?</a:t>
            </a:r>
          </a:p>
          <a:p>
            <a:pPr lvl="0"/>
            <a:r>
              <a:rPr lang="uk-UA" dirty="0" smtClean="0"/>
              <a:t>Які </a:t>
            </a:r>
            <a:r>
              <a:rPr lang="uk-UA" dirty="0"/>
              <a:t>ви знаєте етапи реалізації проектів?</a:t>
            </a:r>
          </a:p>
          <a:p>
            <a:pPr lvl="0"/>
            <a:r>
              <a:rPr lang="ru-RU" dirty="0"/>
              <a:t>Чим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проекти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?</a:t>
            </a:r>
            <a:endParaRPr lang="uk-UA" dirty="0"/>
          </a:p>
          <a:p>
            <a:pPr lvl="0"/>
            <a:r>
              <a:rPr lang="ru-RU" dirty="0"/>
              <a:t>Для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план проекту?</a:t>
            </a:r>
            <a:endParaRPr lang="uk-UA" dirty="0"/>
          </a:p>
          <a:p>
            <a:pPr lvl="0"/>
            <a:r>
              <a:rPr lang="ru-RU" dirty="0"/>
              <a:t>У </a:t>
            </a:r>
            <a:r>
              <a:rPr lang="ru-RU" dirty="0" err="1"/>
              <a:t>яких</a:t>
            </a:r>
            <a:r>
              <a:rPr lang="ru-RU" dirty="0"/>
              <a:t> формах </a:t>
            </a:r>
            <a:r>
              <a:rPr lang="ru-RU" dirty="0" err="1"/>
              <a:t>може</a:t>
            </a:r>
            <a:r>
              <a:rPr lang="ru-RU" dirty="0"/>
              <a:t> бути подано план проекту?</a:t>
            </a:r>
            <a:endParaRPr lang="uk-UA" dirty="0"/>
          </a:p>
          <a:p>
            <a:pPr lvl="0"/>
            <a:r>
              <a:rPr lang="uk-UA" dirty="0"/>
              <a:t>Що таке продукт?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0369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32</TotalTime>
  <Words>364</Words>
  <Application>Microsoft Office PowerPoint</Application>
  <PresentationFormat>Экран (4:3)</PresentationFormat>
  <Paragraphs>54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Кнопка</vt:lpstr>
      <vt:lpstr>Тема Office</vt:lpstr>
      <vt:lpstr>Тема: Виконання індивідуальних і групових навчальних проектів із дослідження предметної галузі навчального курсу «Інформатика» </vt:lpstr>
      <vt:lpstr>Мета : </vt:lpstr>
      <vt:lpstr>Презентация PowerPoint</vt:lpstr>
      <vt:lpstr>Види  проектів за типом діяльності: </vt:lpstr>
      <vt:lpstr> </vt:lpstr>
      <vt:lpstr>Проект – ЦЕ 5 «П» </vt:lpstr>
      <vt:lpstr>Етапи роботи над комп`ютерним  проектом </vt:lpstr>
      <vt:lpstr>Планування проекту  </vt:lpstr>
      <vt:lpstr>Підсумок уроку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Виконання індивідуальних і групових навчальних проектів із дослідження предметної галузі навчального курсу «Інформатика»</dc:title>
  <dc:creator>home52</dc:creator>
  <cp:lastModifiedBy>Школа</cp:lastModifiedBy>
  <cp:revision>7</cp:revision>
  <dcterms:created xsi:type="dcterms:W3CDTF">2019-05-10T16:42:35Z</dcterms:created>
  <dcterms:modified xsi:type="dcterms:W3CDTF">2019-05-14T10:40:02Z</dcterms:modified>
</cp:coreProperties>
</file>