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7" r:id="rId3"/>
    <p:sldId id="307" r:id="rId4"/>
    <p:sldId id="310" r:id="rId5"/>
    <p:sldId id="311" r:id="rId6"/>
    <p:sldId id="320" r:id="rId7"/>
    <p:sldId id="315" r:id="rId8"/>
    <p:sldId id="319" r:id="rId9"/>
    <p:sldId id="256" r:id="rId10"/>
    <p:sldId id="301" r:id="rId11"/>
    <p:sldId id="321" r:id="rId12"/>
    <p:sldId id="317" r:id="rId13"/>
    <p:sldId id="322" r:id="rId14"/>
    <p:sldId id="257" r:id="rId15"/>
    <p:sldId id="316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2F2956-E844-47C2-B9BC-374C9CB2D013}">
          <p14:sldIdLst>
            <p14:sldId id="267"/>
            <p14:sldId id="307"/>
            <p14:sldId id="310"/>
            <p14:sldId id="311"/>
            <p14:sldId id="320"/>
            <p14:sldId id="315"/>
            <p14:sldId id="319"/>
            <p14:sldId id="256"/>
            <p14:sldId id="301"/>
            <p14:sldId id="321"/>
            <p14:sldId id="317"/>
            <p14:sldId id="322"/>
            <p14:sldId id="257"/>
            <p14:sldId id="316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94665" autoAdjust="0"/>
  </p:normalViewPr>
  <p:slideViewPr>
    <p:cSldViewPr>
      <p:cViewPr>
        <p:scale>
          <a:sx n="50" d="100"/>
          <a:sy n="50" d="100"/>
        </p:scale>
        <p:origin x="-1277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E706F-3D57-4E83-A5A5-F502030938CD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BDA158E-40D9-4D20-A19A-4EC58FC20C6B}">
      <dgm:prSet phldrT="[Текст]"/>
      <dgm:spPr/>
      <dgm:t>
        <a:bodyPr/>
        <a:lstStyle/>
        <a:p>
          <a:r>
            <a:rPr lang="uk-UA" b="1" i="1" dirty="0" smtClean="0"/>
            <a:t>Сума</a:t>
          </a:r>
        </a:p>
        <a:p>
          <a:r>
            <a:rPr lang="uk-UA" b="1" i="1" dirty="0" smtClean="0"/>
            <a:t>(</a:t>
          </a:r>
          <a:r>
            <a:rPr lang="en-US" b="1" i="1" dirty="0" smtClean="0"/>
            <a:t>SUM)</a:t>
          </a:r>
          <a:endParaRPr lang="uk-UA" b="1" i="1" dirty="0"/>
        </a:p>
      </dgm:t>
    </dgm:pt>
    <dgm:pt modelId="{954B8586-AF4D-48F0-900B-A40DC46A9FDC}" type="parTrans" cxnId="{C3328854-2F9D-4237-B58C-4A712CAEB298}">
      <dgm:prSet/>
      <dgm:spPr/>
      <dgm:t>
        <a:bodyPr/>
        <a:lstStyle/>
        <a:p>
          <a:endParaRPr lang="uk-UA" i="1"/>
        </a:p>
      </dgm:t>
    </dgm:pt>
    <dgm:pt modelId="{28C3CDDC-3229-4CC7-B1F7-455ADF83C34D}" type="sibTrans" cxnId="{C3328854-2F9D-4237-B58C-4A712CAEB298}">
      <dgm:prSet/>
      <dgm:spPr/>
      <dgm:t>
        <a:bodyPr/>
        <a:lstStyle/>
        <a:p>
          <a:endParaRPr lang="uk-UA" i="1"/>
        </a:p>
      </dgm:t>
    </dgm:pt>
    <dgm:pt modelId="{46D94A0C-2ABB-4047-AEF8-C0F3F54B2273}">
      <dgm:prSet phldrT="[Текст]"/>
      <dgm:spPr/>
      <dgm:t>
        <a:bodyPr/>
        <a:lstStyle/>
        <a:p>
          <a:r>
            <a:rPr lang="uk-UA" b="1" i="1" dirty="0" smtClean="0"/>
            <a:t>Середнє (</a:t>
          </a:r>
          <a:r>
            <a:rPr lang="en-US" b="1" i="1" dirty="0" smtClean="0"/>
            <a:t>AVERAGE)</a:t>
          </a:r>
          <a:endParaRPr lang="uk-UA" b="1" i="1" dirty="0"/>
        </a:p>
      </dgm:t>
    </dgm:pt>
    <dgm:pt modelId="{EA405CFE-5AB6-47AA-8812-70768E549968}" type="parTrans" cxnId="{3088549D-BCC0-46A1-90A1-A022A8B7E7E3}">
      <dgm:prSet/>
      <dgm:spPr/>
      <dgm:t>
        <a:bodyPr/>
        <a:lstStyle/>
        <a:p>
          <a:endParaRPr lang="uk-UA" i="1"/>
        </a:p>
      </dgm:t>
    </dgm:pt>
    <dgm:pt modelId="{D1745510-C712-4088-9167-F835B8E933A4}" type="sibTrans" cxnId="{3088549D-BCC0-46A1-90A1-A022A8B7E7E3}">
      <dgm:prSet/>
      <dgm:spPr/>
      <dgm:t>
        <a:bodyPr/>
        <a:lstStyle/>
        <a:p>
          <a:endParaRPr lang="uk-UA" i="1"/>
        </a:p>
      </dgm:t>
    </dgm:pt>
    <dgm:pt modelId="{03DAB7DF-2A4F-460B-8DAB-B1291E83AE1C}">
      <dgm:prSet phldrT="[Текст]"/>
      <dgm:spPr/>
      <dgm:t>
        <a:bodyPr/>
        <a:lstStyle/>
        <a:p>
          <a:endParaRPr lang="uk-UA" sz="2000" i="1" dirty="0"/>
        </a:p>
      </dgm:t>
    </dgm:pt>
    <dgm:pt modelId="{D951B75C-09E7-4D7C-B7AB-43133C05E79A}" type="parTrans" cxnId="{2B61B5F4-1F0B-40B2-9B31-0797DB8CD2EA}">
      <dgm:prSet/>
      <dgm:spPr/>
      <dgm:t>
        <a:bodyPr/>
        <a:lstStyle/>
        <a:p>
          <a:endParaRPr lang="uk-UA" i="1"/>
        </a:p>
      </dgm:t>
    </dgm:pt>
    <dgm:pt modelId="{6861D561-7D62-4803-AAE6-2586DA22B0AA}" type="sibTrans" cxnId="{2B61B5F4-1F0B-40B2-9B31-0797DB8CD2EA}">
      <dgm:prSet/>
      <dgm:spPr/>
      <dgm:t>
        <a:bodyPr/>
        <a:lstStyle/>
        <a:p>
          <a:endParaRPr lang="uk-UA" i="1"/>
        </a:p>
      </dgm:t>
    </dgm:pt>
    <dgm:pt modelId="{283DE131-99E1-4055-B53B-B688D1D33C4A}">
      <dgm:prSet phldrT="[Текст]" custT="1"/>
      <dgm:spPr/>
      <dgm:t>
        <a:bodyPr/>
        <a:lstStyle/>
        <a:p>
          <a:r>
            <a:rPr lang="uk-UA" sz="2400" b="1" i="0" dirty="0" smtClean="0"/>
            <a:t>= МАКС(</a:t>
          </a:r>
          <a:r>
            <a:rPr lang="en-US" sz="2400" b="1" i="0" dirty="0" smtClean="0"/>
            <a:t>J7:J14)</a:t>
          </a:r>
          <a:endParaRPr lang="uk-UA" sz="2400" b="1" i="0" dirty="0"/>
        </a:p>
      </dgm:t>
    </dgm:pt>
    <dgm:pt modelId="{4F1B966D-F431-4E10-970E-BFCCE6025992}" type="parTrans" cxnId="{22122472-3AAE-4539-AAFA-0BD50B7DF10F}">
      <dgm:prSet/>
      <dgm:spPr/>
      <dgm:t>
        <a:bodyPr/>
        <a:lstStyle/>
        <a:p>
          <a:endParaRPr lang="uk-UA" i="1"/>
        </a:p>
      </dgm:t>
    </dgm:pt>
    <dgm:pt modelId="{ECBAE394-EA8B-4286-B56F-140C110E4644}" type="sibTrans" cxnId="{22122472-3AAE-4539-AAFA-0BD50B7DF10F}">
      <dgm:prSet/>
      <dgm:spPr/>
      <dgm:t>
        <a:bodyPr/>
        <a:lstStyle/>
        <a:p>
          <a:endParaRPr lang="uk-UA" i="1"/>
        </a:p>
      </dgm:t>
    </dgm:pt>
    <dgm:pt modelId="{28B2E5AC-7A75-4F61-9688-D7F5400E0F12}">
      <dgm:prSet phldrT="[Текст]"/>
      <dgm:spPr/>
      <dgm:t>
        <a:bodyPr/>
        <a:lstStyle/>
        <a:p>
          <a:r>
            <a:rPr lang="uk-UA" b="1" i="1" dirty="0" smtClean="0"/>
            <a:t>Максимальне</a:t>
          </a:r>
          <a:r>
            <a:rPr lang="en-US" b="1" i="1" dirty="0" smtClean="0"/>
            <a:t> (MAX)</a:t>
          </a:r>
          <a:endParaRPr lang="uk-UA" b="1" i="1" dirty="0"/>
        </a:p>
      </dgm:t>
    </dgm:pt>
    <dgm:pt modelId="{8A4D0929-2981-4294-A724-29B7916DED3C}" type="parTrans" cxnId="{EA65A143-AE9C-4A51-AA7E-E644C1006F13}">
      <dgm:prSet/>
      <dgm:spPr/>
      <dgm:t>
        <a:bodyPr/>
        <a:lstStyle/>
        <a:p>
          <a:endParaRPr lang="uk-UA" i="1"/>
        </a:p>
      </dgm:t>
    </dgm:pt>
    <dgm:pt modelId="{14BA742D-0A4B-4B32-8F04-47EFB8E8715F}" type="sibTrans" cxnId="{EA65A143-AE9C-4A51-AA7E-E644C1006F13}">
      <dgm:prSet/>
      <dgm:spPr/>
      <dgm:t>
        <a:bodyPr/>
        <a:lstStyle/>
        <a:p>
          <a:endParaRPr lang="uk-UA" i="1"/>
        </a:p>
      </dgm:t>
    </dgm:pt>
    <dgm:pt modelId="{61D72D37-86B0-4606-8D55-DED3F000266A}">
      <dgm:prSet phldrT="[Текст]"/>
      <dgm:spPr/>
      <dgm:t>
        <a:bodyPr/>
        <a:lstStyle/>
        <a:p>
          <a:r>
            <a:rPr lang="uk-UA" i="1" dirty="0" smtClean="0"/>
            <a:t> </a:t>
          </a:r>
          <a:r>
            <a:rPr lang="uk-UA" b="1" i="0" dirty="0" smtClean="0"/>
            <a:t>= МИН(</a:t>
          </a:r>
          <a:r>
            <a:rPr lang="en-US" b="1" i="0" dirty="0" smtClean="0"/>
            <a:t>J7:J14)</a:t>
          </a:r>
          <a:endParaRPr lang="uk-UA" i="1" dirty="0"/>
        </a:p>
      </dgm:t>
    </dgm:pt>
    <dgm:pt modelId="{4429028F-2CEA-421C-BDB7-2D1FF4103FB5}" type="parTrans" cxnId="{C0785472-BAE9-4F4B-A1D1-F08714440B2B}">
      <dgm:prSet/>
      <dgm:spPr/>
      <dgm:t>
        <a:bodyPr/>
        <a:lstStyle/>
        <a:p>
          <a:endParaRPr lang="uk-UA" i="1"/>
        </a:p>
      </dgm:t>
    </dgm:pt>
    <dgm:pt modelId="{47F80FEA-46EE-4AEF-9ADF-2AB4A2A6699F}" type="sibTrans" cxnId="{C0785472-BAE9-4F4B-A1D1-F08714440B2B}">
      <dgm:prSet/>
      <dgm:spPr/>
      <dgm:t>
        <a:bodyPr/>
        <a:lstStyle/>
        <a:p>
          <a:endParaRPr lang="uk-UA" i="1"/>
        </a:p>
      </dgm:t>
    </dgm:pt>
    <dgm:pt modelId="{088F0250-0F59-4741-A421-93D964D97E8C}">
      <dgm:prSet phldrT="[Текст]"/>
      <dgm:spPr/>
      <dgm:t>
        <a:bodyPr/>
        <a:lstStyle/>
        <a:p>
          <a:r>
            <a:rPr lang="uk-UA" b="1" i="1" dirty="0" smtClean="0"/>
            <a:t>Мінімальне</a:t>
          </a:r>
        </a:p>
        <a:p>
          <a:r>
            <a:rPr lang="en-US" b="1" i="1" dirty="0" smtClean="0"/>
            <a:t>(MIN)</a:t>
          </a:r>
          <a:endParaRPr lang="uk-UA" b="1" i="1" dirty="0"/>
        </a:p>
      </dgm:t>
    </dgm:pt>
    <dgm:pt modelId="{AFD500B7-63D5-45D9-B4D6-178E3D7677AC}" type="parTrans" cxnId="{2415B233-A978-4D02-A3A9-EB033679B694}">
      <dgm:prSet/>
      <dgm:spPr/>
      <dgm:t>
        <a:bodyPr/>
        <a:lstStyle/>
        <a:p>
          <a:endParaRPr lang="uk-UA" i="1"/>
        </a:p>
      </dgm:t>
    </dgm:pt>
    <dgm:pt modelId="{CB07C635-9697-4609-8A27-EC884BC865C3}" type="sibTrans" cxnId="{2415B233-A978-4D02-A3A9-EB033679B694}">
      <dgm:prSet/>
      <dgm:spPr/>
      <dgm:t>
        <a:bodyPr/>
        <a:lstStyle/>
        <a:p>
          <a:endParaRPr lang="uk-UA" i="1"/>
        </a:p>
      </dgm:t>
    </dgm:pt>
    <dgm:pt modelId="{24A9D439-6EFD-4616-9D6C-D35CE2CC354B}">
      <dgm:prSet phldrT="[Текст]"/>
      <dgm:spPr/>
      <dgm:t>
        <a:bodyPr/>
        <a:lstStyle/>
        <a:p>
          <a:endParaRPr lang="uk-UA" sz="2300" i="1" dirty="0"/>
        </a:p>
      </dgm:t>
    </dgm:pt>
    <dgm:pt modelId="{DF877D55-ED7E-4818-8ED7-D3D650C2BA98}" type="parTrans" cxnId="{F3FB50C2-6860-4E91-B297-261BB834E585}">
      <dgm:prSet/>
      <dgm:spPr/>
      <dgm:t>
        <a:bodyPr/>
        <a:lstStyle/>
        <a:p>
          <a:endParaRPr lang="uk-UA" i="1"/>
        </a:p>
      </dgm:t>
    </dgm:pt>
    <dgm:pt modelId="{F0B60300-C02E-4EB1-95B0-AE9B2380CF3C}" type="sibTrans" cxnId="{F3FB50C2-6860-4E91-B297-261BB834E585}">
      <dgm:prSet/>
      <dgm:spPr/>
      <dgm:t>
        <a:bodyPr/>
        <a:lstStyle/>
        <a:p>
          <a:endParaRPr lang="uk-UA" i="1"/>
        </a:p>
      </dgm:t>
    </dgm:pt>
    <dgm:pt modelId="{4EFCB383-7CBE-4135-BC80-F049CBA53DDF}">
      <dgm:prSet custT="1"/>
      <dgm:spPr/>
      <dgm:t>
        <a:bodyPr/>
        <a:lstStyle/>
        <a:p>
          <a:r>
            <a:rPr lang="uk-UA" sz="2400" b="1" i="0" dirty="0" smtClean="0"/>
            <a:t>  = СУММ(</a:t>
          </a:r>
          <a:r>
            <a:rPr lang="en-US" sz="2400" b="1" i="0" dirty="0" smtClean="0"/>
            <a:t>F2:F5</a:t>
          </a:r>
          <a:r>
            <a:rPr lang="en-US" sz="2400" i="0" dirty="0" smtClean="0"/>
            <a:t>)</a:t>
          </a:r>
          <a:endParaRPr lang="uk-UA" sz="2400" i="0" dirty="0"/>
        </a:p>
      </dgm:t>
    </dgm:pt>
    <dgm:pt modelId="{833DEF82-F2D0-4AA3-85DC-FAE1D536CAFE}" type="parTrans" cxnId="{2364AA25-36BE-4CF2-AFBC-B5C407B7A626}">
      <dgm:prSet/>
      <dgm:spPr/>
      <dgm:t>
        <a:bodyPr/>
        <a:lstStyle/>
        <a:p>
          <a:endParaRPr lang="uk-UA"/>
        </a:p>
      </dgm:t>
    </dgm:pt>
    <dgm:pt modelId="{9E2D73DB-36CD-4BE8-9E07-A9EF0E071439}" type="sibTrans" cxnId="{2364AA25-36BE-4CF2-AFBC-B5C407B7A626}">
      <dgm:prSet/>
      <dgm:spPr/>
      <dgm:t>
        <a:bodyPr/>
        <a:lstStyle/>
        <a:p>
          <a:endParaRPr lang="uk-UA"/>
        </a:p>
      </dgm:t>
    </dgm:pt>
    <dgm:pt modelId="{5CC6532A-5E45-4E2B-BEF0-6CA53745F002}">
      <dgm:prSet custT="1"/>
      <dgm:spPr/>
      <dgm:t>
        <a:bodyPr/>
        <a:lstStyle/>
        <a:p>
          <a:r>
            <a:rPr lang="uk-UA" sz="2000" i="1" dirty="0" smtClean="0"/>
            <a:t> </a:t>
          </a:r>
          <a:r>
            <a:rPr lang="uk-UA" sz="2400" b="1" i="0" dirty="0" smtClean="0"/>
            <a:t>= СРЗНАЧ(</a:t>
          </a:r>
          <a:r>
            <a:rPr lang="en-US" sz="2400" b="1" i="0" dirty="0" smtClean="0"/>
            <a:t>E3:E9)</a:t>
          </a:r>
          <a:endParaRPr lang="uk-UA" sz="2400" b="1" i="0" dirty="0"/>
        </a:p>
      </dgm:t>
    </dgm:pt>
    <dgm:pt modelId="{99A73159-E05C-4B02-8904-786BC71A9241}" type="parTrans" cxnId="{712C2452-9A04-4D8B-90F9-C321C350B7C1}">
      <dgm:prSet/>
      <dgm:spPr/>
      <dgm:t>
        <a:bodyPr/>
        <a:lstStyle/>
        <a:p>
          <a:endParaRPr lang="uk-UA"/>
        </a:p>
      </dgm:t>
    </dgm:pt>
    <dgm:pt modelId="{AB32C7DE-DECE-48A3-99B7-0F68E6879D20}" type="sibTrans" cxnId="{712C2452-9A04-4D8B-90F9-C321C350B7C1}">
      <dgm:prSet/>
      <dgm:spPr/>
      <dgm:t>
        <a:bodyPr/>
        <a:lstStyle/>
        <a:p>
          <a:endParaRPr lang="uk-UA"/>
        </a:p>
      </dgm:t>
    </dgm:pt>
    <dgm:pt modelId="{EF6D57CF-DF3E-4851-8E20-6ED4E9C68F36}">
      <dgm:prSet phldrT="[Текст]" custT="1"/>
      <dgm:spPr/>
      <dgm:t>
        <a:bodyPr/>
        <a:lstStyle/>
        <a:p>
          <a:endParaRPr lang="uk-UA" sz="2400" b="1" i="0" dirty="0"/>
        </a:p>
      </dgm:t>
    </dgm:pt>
    <dgm:pt modelId="{E3458669-858E-4ED3-BF30-91F336A4ABFA}" type="parTrans" cxnId="{CED10192-B546-4BB1-847C-29115501ADB7}">
      <dgm:prSet/>
      <dgm:spPr/>
      <dgm:t>
        <a:bodyPr/>
        <a:lstStyle/>
        <a:p>
          <a:endParaRPr lang="uk-UA"/>
        </a:p>
      </dgm:t>
    </dgm:pt>
    <dgm:pt modelId="{C45E330C-206D-46C8-8C0E-AEA10B0F0080}" type="sibTrans" cxnId="{CED10192-B546-4BB1-847C-29115501ADB7}">
      <dgm:prSet/>
      <dgm:spPr/>
      <dgm:t>
        <a:bodyPr/>
        <a:lstStyle/>
        <a:p>
          <a:endParaRPr lang="uk-UA"/>
        </a:p>
      </dgm:t>
    </dgm:pt>
    <dgm:pt modelId="{5701648D-787F-41B5-BC29-089423D20CD1}">
      <dgm:prSet phldrT="[Текст]"/>
      <dgm:spPr/>
      <dgm:t>
        <a:bodyPr/>
        <a:lstStyle/>
        <a:p>
          <a:endParaRPr lang="uk-UA" i="1" dirty="0"/>
        </a:p>
      </dgm:t>
    </dgm:pt>
    <dgm:pt modelId="{36663C5C-D21A-4687-B58B-2A7447976FDF}" type="parTrans" cxnId="{161438CA-7615-4776-9D62-E6E96A29FE44}">
      <dgm:prSet/>
      <dgm:spPr/>
      <dgm:t>
        <a:bodyPr/>
        <a:lstStyle/>
        <a:p>
          <a:endParaRPr lang="uk-UA"/>
        </a:p>
      </dgm:t>
    </dgm:pt>
    <dgm:pt modelId="{BE0979BE-E720-4EDF-B833-32207B456D04}" type="sibTrans" cxnId="{161438CA-7615-4776-9D62-E6E96A29FE44}">
      <dgm:prSet/>
      <dgm:spPr/>
      <dgm:t>
        <a:bodyPr/>
        <a:lstStyle/>
        <a:p>
          <a:endParaRPr lang="uk-UA"/>
        </a:p>
      </dgm:t>
    </dgm:pt>
    <dgm:pt modelId="{1F48D9FC-DC35-433F-8AB2-A24D5E5499D6}" type="pres">
      <dgm:prSet presAssocID="{37DE706F-3D57-4E83-A5A5-F502030938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D4C93A6-75CD-4B87-9DC8-C7A218EA6F05}" type="pres">
      <dgm:prSet presAssocID="{8BDA158E-40D9-4D20-A19A-4EC58FC20C6B}" presName="linNode" presStyleCnt="0"/>
      <dgm:spPr/>
      <dgm:t>
        <a:bodyPr/>
        <a:lstStyle/>
        <a:p>
          <a:endParaRPr lang="uk-UA"/>
        </a:p>
      </dgm:t>
    </dgm:pt>
    <dgm:pt modelId="{385E328E-BDA7-4C55-9351-F28E8AA512D6}" type="pres">
      <dgm:prSet presAssocID="{8BDA158E-40D9-4D20-A19A-4EC58FC20C6B}" presName="parentShp" presStyleLbl="node1" presStyleIdx="0" presStyleCnt="4" custScaleX="191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A49227-EC5E-4D03-8941-9A5AF942D25F}" type="pres">
      <dgm:prSet presAssocID="{8BDA158E-40D9-4D20-A19A-4EC58FC20C6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E8CCF-953A-4E94-AA35-C81EEB63E373}" type="pres">
      <dgm:prSet presAssocID="{28C3CDDC-3229-4CC7-B1F7-455ADF83C34D}" presName="spacing" presStyleCnt="0"/>
      <dgm:spPr/>
      <dgm:t>
        <a:bodyPr/>
        <a:lstStyle/>
        <a:p>
          <a:endParaRPr lang="uk-UA"/>
        </a:p>
      </dgm:t>
    </dgm:pt>
    <dgm:pt modelId="{A9D5CA98-3420-4DA6-AA46-B2048D65B1A3}" type="pres">
      <dgm:prSet presAssocID="{46D94A0C-2ABB-4047-AEF8-C0F3F54B2273}" presName="linNode" presStyleCnt="0"/>
      <dgm:spPr/>
      <dgm:t>
        <a:bodyPr/>
        <a:lstStyle/>
        <a:p>
          <a:endParaRPr lang="uk-UA"/>
        </a:p>
      </dgm:t>
    </dgm:pt>
    <dgm:pt modelId="{B2F79DB7-0795-4A85-9BD1-459E4DE22F3D}" type="pres">
      <dgm:prSet presAssocID="{46D94A0C-2ABB-4047-AEF8-C0F3F54B2273}" presName="parentShp" presStyleLbl="node1" presStyleIdx="1" presStyleCnt="4" custScaleX="191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CBEFD-AB5F-46FA-83B9-216A583EAEF0}" type="pres">
      <dgm:prSet presAssocID="{46D94A0C-2ABB-4047-AEF8-C0F3F54B227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D82BA6-52E5-4834-B961-6FF7719C25CF}" type="pres">
      <dgm:prSet presAssocID="{D1745510-C712-4088-9167-F835B8E933A4}" presName="spacing" presStyleCnt="0"/>
      <dgm:spPr/>
      <dgm:t>
        <a:bodyPr/>
        <a:lstStyle/>
        <a:p>
          <a:endParaRPr lang="uk-UA"/>
        </a:p>
      </dgm:t>
    </dgm:pt>
    <dgm:pt modelId="{CBE8273C-D9D2-4367-9B6B-0FBF302C3AA3}" type="pres">
      <dgm:prSet presAssocID="{28B2E5AC-7A75-4F61-9688-D7F5400E0F12}" presName="linNode" presStyleCnt="0"/>
      <dgm:spPr/>
      <dgm:t>
        <a:bodyPr/>
        <a:lstStyle/>
        <a:p>
          <a:endParaRPr lang="uk-UA"/>
        </a:p>
      </dgm:t>
    </dgm:pt>
    <dgm:pt modelId="{850FC6DF-DB45-40EE-A7FE-457A68CB8E8E}" type="pres">
      <dgm:prSet presAssocID="{28B2E5AC-7A75-4F61-9688-D7F5400E0F12}" presName="parentShp" presStyleLbl="node1" presStyleIdx="2" presStyleCnt="4" custScaleX="191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07160B-17BD-4A46-BEB8-BB53338CBF71}" type="pres">
      <dgm:prSet presAssocID="{28B2E5AC-7A75-4F61-9688-D7F5400E0F1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CD1DE9-3C24-4FF9-B02D-E9B35F849F6C}" type="pres">
      <dgm:prSet presAssocID="{14BA742D-0A4B-4B32-8F04-47EFB8E8715F}" presName="spacing" presStyleCnt="0"/>
      <dgm:spPr/>
      <dgm:t>
        <a:bodyPr/>
        <a:lstStyle/>
        <a:p>
          <a:endParaRPr lang="uk-UA"/>
        </a:p>
      </dgm:t>
    </dgm:pt>
    <dgm:pt modelId="{B4DEF71E-8EBE-4047-BF7B-71095D4ECAFB}" type="pres">
      <dgm:prSet presAssocID="{088F0250-0F59-4741-A421-93D964D97E8C}" presName="linNode" presStyleCnt="0"/>
      <dgm:spPr/>
      <dgm:t>
        <a:bodyPr/>
        <a:lstStyle/>
        <a:p>
          <a:endParaRPr lang="uk-UA"/>
        </a:p>
      </dgm:t>
    </dgm:pt>
    <dgm:pt modelId="{44CD1978-09E1-478E-B6EB-510609B6E048}" type="pres">
      <dgm:prSet presAssocID="{088F0250-0F59-4741-A421-93D964D97E8C}" presName="parentShp" presStyleLbl="node1" presStyleIdx="3" presStyleCnt="4" custScaleX="191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2D1EBF-6D42-4729-A3CC-DA54F02E1221}" type="pres">
      <dgm:prSet presAssocID="{088F0250-0F59-4741-A421-93D964D97E8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3328854-2F9D-4237-B58C-4A712CAEB298}" srcId="{37DE706F-3D57-4E83-A5A5-F502030938CD}" destId="{8BDA158E-40D9-4D20-A19A-4EC58FC20C6B}" srcOrd="0" destOrd="0" parTransId="{954B8586-AF4D-48F0-900B-A40DC46A9FDC}" sibTransId="{28C3CDDC-3229-4CC7-B1F7-455ADF83C34D}"/>
    <dgm:cxn modelId="{45110C25-0874-493E-9D0A-3724972A3537}" type="presOf" srcId="{4EFCB383-7CBE-4135-BC80-F049CBA53DDF}" destId="{C4A49227-EC5E-4D03-8941-9A5AF942D25F}" srcOrd="0" destOrd="1" presId="urn:microsoft.com/office/officeart/2005/8/layout/vList6"/>
    <dgm:cxn modelId="{8981C51E-36FE-42F0-804A-8686BAF0E714}" type="presOf" srcId="{088F0250-0F59-4741-A421-93D964D97E8C}" destId="{44CD1978-09E1-478E-B6EB-510609B6E048}" srcOrd="0" destOrd="0" presId="urn:microsoft.com/office/officeart/2005/8/layout/vList6"/>
    <dgm:cxn modelId="{2415B233-A978-4D02-A3A9-EB033679B694}" srcId="{37DE706F-3D57-4E83-A5A5-F502030938CD}" destId="{088F0250-0F59-4741-A421-93D964D97E8C}" srcOrd="3" destOrd="0" parTransId="{AFD500B7-63D5-45D9-B4D6-178E3D7677AC}" sibTransId="{CB07C635-9697-4609-8A27-EC884BC865C3}"/>
    <dgm:cxn modelId="{C0785472-BAE9-4F4B-A1D1-F08714440B2B}" srcId="{088F0250-0F59-4741-A421-93D964D97E8C}" destId="{61D72D37-86B0-4606-8D55-DED3F000266A}" srcOrd="1" destOrd="0" parTransId="{4429028F-2CEA-421C-BDB7-2D1FF4103FB5}" sibTransId="{47F80FEA-46EE-4AEF-9ADF-2AB4A2A6699F}"/>
    <dgm:cxn modelId="{7DAEBB7F-4AC5-434A-BD3D-3F0007422A50}" type="presOf" srcId="{5CC6532A-5E45-4E2B-BEF0-6CA53745F002}" destId="{561CBEFD-AB5F-46FA-83B9-216A583EAEF0}" srcOrd="0" destOrd="1" presId="urn:microsoft.com/office/officeart/2005/8/layout/vList6"/>
    <dgm:cxn modelId="{8D798E4D-B41D-45A1-B86F-37467F806986}" type="presOf" srcId="{5701648D-787F-41B5-BC29-089423D20CD1}" destId="{602D1EBF-6D42-4729-A3CC-DA54F02E1221}" srcOrd="0" destOrd="0" presId="urn:microsoft.com/office/officeart/2005/8/layout/vList6"/>
    <dgm:cxn modelId="{6F5A5515-FFC0-40BC-B89F-9E476FA30950}" type="presOf" srcId="{61D72D37-86B0-4606-8D55-DED3F000266A}" destId="{602D1EBF-6D42-4729-A3CC-DA54F02E1221}" srcOrd="0" destOrd="1" presId="urn:microsoft.com/office/officeart/2005/8/layout/vList6"/>
    <dgm:cxn modelId="{2B61B5F4-1F0B-40B2-9B31-0797DB8CD2EA}" srcId="{46D94A0C-2ABB-4047-AEF8-C0F3F54B2273}" destId="{03DAB7DF-2A4F-460B-8DAB-B1291E83AE1C}" srcOrd="0" destOrd="0" parTransId="{D951B75C-09E7-4D7C-B7AB-43133C05E79A}" sibTransId="{6861D561-7D62-4803-AAE6-2586DA22B0AA}"/>
    <dgm:cxn modelId="{712C2452-9A04-4D8B-90F9-C321C350B7C1}" srcId="{46D94A0C-2ABB-4047-AEF8-C0F3F54B2273}" destId="{5CC6532A-5E45-4E2B-BEF0-6CA53745F002}" srcOrd="1" destOrd="0" parTransId="{99A73159-E05C-4B02-8904-786BC71A9241}" sibTransId="{AB32C7DE-DECE-48A3-99B7-0F68E6879D20}"/>
    <dgm:cxn modelId="{22122472-3AAE-4539-AAFA-0BD50B7DF10F}" srcId="{28B2E5AC-7A75-4F61-9688-D7F5400E0F12}" destId="{283DE131-99E1-4055-B53B-B688D1D33C4A}" srcOrd="1" destOrd="0" parTransId="{4F1B966D-F431-4E10-970E-BFCCE6025992}" sibTransId="{ECBAE394-EA8B-4286-B56F-140C110E4644}"/>
    <dgm:cxn modelId="{A4690CF7-BCFD-419C-AB8D-D5502409BB1D}" type="presOf" srcId="{24A9D439-6EFD-4616-9D6C-D35CE2CC354B}" destId="{C4A49227-EC5E-4D03-8941-9A5AF942D25F}" srcOrd="0" destOrd="0" presId="urn:microsoft.com/office/officeart/2005/8/layout/vList6"/>
    <dgm:cxn modelId="{14A644A7-0743-43D6-9624-20B1CBE8B2CA}" type="presOf" srcId="{37DE706F-3D57-4E83-A5A5-F502030938CD}" destId="{1F48D9FC-DC35-433F-8AB2-A24D5E5499D6}" srcOrd="0" destOrd="0" presId="urn:microsoft.com/office/officeart/2005/8/layout/vList6"/>
    <dgm:cxn modelId="{CED10192-B546-4BB1-847C-29115501ADB7}" srcId="{28B2E5AC-7A75-4F61-9688-D7F5400E0F12}" destId="{EF6D57CF-DF3E-4851-8E20-6ED4E9C68F36}" srcOrd="0" destOrd="0" parTransId="{E3458669-858E-4ED3-BF30-91F336A4ABFA}" sibTransId="{C45E330C-206D-46C8-8C0E-AEA10B0F0080}"/>
    <dgm:cxn modelId="{3088549D-BCC0-46A1-90A1-A022A8B7E7E3}" srcId="{37DE706F-3D57-4E83-A5A5-F502030938CD}" destId="{46D94A0C-2ABB-4047-AEF8-C0F3F54B2273}" srcOrd="1" destOrd="0" parTransId="{EA405CFE-5AB6-47AA-8812-70768E549968}" sibTransId="{D1745510-C712-4088-9167-F835B8E933A4}"/>
    <dgm:cxn modelId="{AC166E43-F9D1-49CF-8B81-E6DE01718373}" type="presOf" srcId="{46D94A0C-2ABB-4047-AEF8-C0F3F54B2273}" destId="{B2F79DB7-0795-4A85-9BD1-459E4DE22F3D}" srcOrd="0" destOrd="0" presId="urn:microsoft.com/office/officeart/2005/8/layout/vList6"/>
    <dgm:cxn modelId="{BB898AAE-B576-4325-95AB-A4A86F49893E}" type="presOf" srcId="{28B2E5AC-7A75-4F61-9688-D7F5400E0F12}" destId="{850FC6DF-DB45-40EE-A7FE-457A68CB8E8E}" srcOrd="0" destOrd="0" presId="urn:microsoft.com/office/officeart/2005/8/layout/vList6"/>
    <dgm:cxn modelId="{2364AA25-36BE-4CF2-AFBC-B5C407B7A626}" srcId="{8BDA158E-40D9-4D20-A19A-4EC58FC20C6B}" destId="{4EFCB383-7CBE-4135-BC80-F049CBA53DDF}" srcOrd="1" destOrd="0" parTransId="{833DEF82-F2D0-4AA3-85DC-FAE1D536CAFE}" sibTransId="{9E2D73DB-36CD-4BE8-9E07-A9EF0E071439}"/>
    <dgm:cxn modelId="{358D5799-B86F-4F79-BE70-8BB3D4EC50BA}" type="presOf" srcId="{EF6D57CF-DF3E-4851-8E20-6ED4E9C68F36}" destId="{F207160B-17BD-4A46-BEB8-BB53338CBF71}" srcOrd="0" destOrd="0" presId="urn:microsoft.com/office/officeart/2005/8/layout/vList6"/>
    <dgm:cxn modelId="{D288E34D-0B97-40DE-93FB-8E8F82871446}" type="presOf" srcId="{8BDA158E-40D9-4D20-A19A-4EC58FC20C6B}" destId="{385E328E-BDA7-4C55-9351-F28E8AA512D6}" srcOrd="0" destOrd="0" presId="urn:microsoft.com/office/officeart/2005/8/layout/vList6"/>
    <dgm:cxn modelId="{161438CA-7615-4776-9D62-E6E96A29FE44}" srcId="{088F0250-0F59-4741-A421-93D964D97E8C}" destId="{5701648D-787F-41B5-BC29-089423D20CD1}" srcOrd="0" destOrd="0" parTransId="{36663C5C-D21A-4687-B58B-2A7447976FDF}" sibTransId="{BE0979BE-E720-4EDF-B833-32207B456D04}"/>
    <dgm:cxn modelId="{52073E66-64A1-4399-981A-1725A3E84E70}" type="presOf" srcId="{03DAB7DF-2A4F-460B-8DAB-B1291E83AE1C}" destId="{561CBEFD-AB5F-46FA-83B9-216A583EAEF0}" srcOrd="0" destOrd="0" presId="urn:microsoft.com/office/officeart/2005/8/layout/vList6"/>
    <dgm:cxn modelId="{F3FB50C2-6860-4E91-B297-261BB834E585}" srcId="{8BDA158E-40D9-4D20-A19A-4EC58FC20C6B}" destId="{24A9D439-6EFD-4616-9D6C-D35CE2CC354B}" srcOrd="0" destOrd="0" parTransId="{DF877D55-ED7E-4818-8ED7-D3D650C2BA98}" sibTransId="{F0B60300-C02E-4EB1-95B0-AE9B2380CF3C}"/>
    <dgm:cxn modelId="{EA65A143-AE9C-4A51-AA7E-E644C1006F13}" srcId="{37DE706F-3D57-4E83-A5A5-F502030938CD}" destId="{28B2E5AC-7A75-4F61-9688-D7F5400E0F12}" srcOrd="2" destOrd="0" parTransId="{8A4D0929-2981-4294-A724-29B7916DED3C}" sibTransId="{14BA742D-0A4B-4B32-8F04-47EFB8E8715F}"/>
    <dgm:cxn modelId="{8F458DCA-F15C-41B4-A1CA-E52039C09653}" type="presOf" srcId="{283DE131-99E1-4055-B53B-B688D1D33C4A}" destId="{F207160B-17BD-4A46-BEB8-BB53338CBF71}" srcOrd="0" destOrd="1" presId="urn:microsoft.com/office/officeart/2005/8/layout/vList6"/>
    <dgm:cxn modelId="{ABBD8CC7-0B99-475A-A1F3-D384692F498B}" type="presParOf" srcId="{1F48D9FC-DC35-433F-8AB2-A24D5E5499D6}" destId="{0D4C93A6-75CD-4B87-9DC8-C7A218EA6F05}" srcOrd="0" destOrd="0" presId="urn:microsoft.com/office/officeart/2005/8/layout/vList6"/>
    <dgm:cxn modelId="{69834FEA-083A-41D3-A72D-FCD7C427034E}" type="presParOf" srcId="{0D4C93A6-75CD-4B87-9DC8-C7A218EA6F05}" destId="{385E328E-BDA7-4C55-9351-F28E8AA512D6}" srcOrd="0" destOrd="0" presId="urn:microsoft.com/office/officeart/2005/8/layout/vList6"/>
    <dgm:cxn modelId="{7D0D4166-5ABB-473B-813A-D484FD229A0C}" type="presParOf" srcId="{0D4C93A6-75CD-4B87-9DC8-C7A218EA6F05}" destId="{C4A49227-EC5E-4D03-8941-9A5AF942D25F}" srcOrd="1" destOrd="0" presId="urn:microsoft.com/office/officeart/2005/8/layout/vList6"/>
    <dgm:cxn modelId="{EDF76C60-1D54-43A1-BF25-3B4A158D5E85}" type="presParOf" srcId="{1F48D9FC-DC35-433F-8AB2-A24D5E5499D6}" destId="{BFCE8CCF-953A-4E94-AA35-C81EEB63E373}" srcOrd="1" destOrd="0" presId="urn:microsoft.com/office/officeart/2005/8/layout/vList6"/>
    <dgm:cxn modelId="{AEF1CFA9-EF03-4AD9-919F-328AD490A2F1}" type="presParOf" srcId="{1F48D9FC-DC35-433F-8AB2-A24D5E5499D6}" destId="{A9D5CA98-3420-4DA6-AA46-B2048D65B1A3}" srcOrd="2" destOrd="0" presId="urn:microsoft.com/office/officeart/2005/8/layout/vList6"/>
    <dgm:cxn modelId="{315F3ABF-5C01-49F1-BEBE-3FFB296309F7}" type="presParOf" srcId="{A9D5CA98-3420-4DA6-AA46-B2048D65B1A3}" destId="{B2F79DB7-0795-4A85-9BD1-459E4DE22F3D}" srcOrd="0" destOrd="0" presId="urn:microsoft.com/office/officeart/2005/8/layout/vList6"/>
    <dgm:cxn modelId="{8C13A70C-FF27-4ECF-8DC9-A01262134060}" type="presParOf" srcId="{A9D5CA98-3420-4DA6-AA46-B2048D65B1A3}" destId="{561CBEFD-AB5F-46FA-83B9-216A583EAEF0}" srcOrd="1" destOrd="0" presId="urn:microsoft.com/office/officeart/2005/8/layout/vList6"/>
    <dgm:cxn modelId="{5790B784-EF6D-460E-ACAE-2B05F99B9BB1}" type="presParOf" srcId="{1F48D9FC-DC35-433F-8AB2-A24D5E5499D6}" destId="{5AD82BA6-52E5-4834-B961-6FF7719C25CF}" srcOrd="3" destOrd="0" presId="urn:microsoft.com/office/officeart/2005/8/layout/vList6"/>
    <dgm:cxn modelId="{0BAAC383-780F-4538-82E1-598A68D91E0A}" type="presParOf" srcId="{1F48D9FC-DC35-433F-8AB2-A24D5E5499D6}" destId="{CBE8273C-D9D2-4367-9B6B-0FBF302C3AA3}" srcOrd="4" destOrd="0" presId="urn:microsoft.com/office/officeart/2005/8/layout/vList6"/>
    <dgm:cxn modelId="{58225E62-733C-4431-83C5-5659590F271A}" type="presParOf" srcId="{CBE8273C-D9D2-4367-9B6B-0FBF302C3AA3}" destId="{850FC6DF-DB45-40EE-A7FE-457A68CB8E8E}" srcOrd="0" destOrd="0" presId="urn:microsoft.com/office/officeart/2005/8/layout/vList6"/>
    <dgm:cxn modelId="{00F931C8-3ADD-4D30-8D2F-A383B8E4377E}" type="presParOf" srcId="{CBE8273C-D9D2-4367-9B6B-0FBF302C3AA3}" destId="{F207160B-17BD-4A46-BEB8-BB53338CBF71}" srcOrd="1" destOrd="0" presId="urn:microsoft.com/office/officeart/2005/8/layout/vList6"/>
    <dgm:cxn modelId="{73A1CEF5-D1C4-4462-9D5E-F2532CD413DC}" type="presParOf" srcId="{1F48D9FC-DC35-433F-8AB2-A24D5E5499D6}" destId="{53CD1DE9-3C24-4FF9-B02D-E9B35F849F6C}" srcOrd="5" destOrd="0" presId="urn:microsoft.com/office/officeart/2005/8/layout/vList6"/>
    <dgm:cxn modelId="{2177DC54-2BD9-4A2C-A0F7-BA5A3F884329}" type="presParOf" srcId="{1F48D9FC-DC35-433F-8AB2-A24D5E5499D6}" destId="{B4DEF71E-8EBE-4047-BF7B-71095D4ECAFB}" srcOrd="6" destOrd="0" presId="urn:microsoft.com/office/officeart/2005/8/layout/vList6"/>
    <dgm:cxn modelId="{6E07E502-83C7-4A3A-B5AE-35AAD3FED27E}" type="presParOf" srcId="{B4DEF71E-8EBE-4047-BF7B-71095D4ECAFB}" destId="{44CD1978-09E1-478E-B6EB-510609B6E048}" srcOrd="0" destOrd="0" presId="urn:microsoft.com/office/officeart/2005/8/layout/vList6"/>
    <dgm:cxn modelId="{B2A7E6B6-C255-4B1C-94D6-1B44C3EE155D}" type="presParOf" srcId="{B4DEF71E-8EBE-4047-BF7B-71095D4ECAFB}" destId="{602D1EBF-6D42-4729-A3CC-DA54F02E12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9227-EC5E-4D03-8941-9A5AF942D25F}">
      <dsp:nvSpPr>
        <dsp:cNvPr id="0" name=""/>
        <dsp:cNvSpPr/>
      </dsp:nvSpPr>
      <dsp:spPr>
        <a:xfrm>
          <a:off x="3924593" y="1350"/>
          <a:ext cx="3071575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3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/>
            <a:t>  = СУММ(</a:t>
          </a:r>
          <a:r>
            <a:rPr lang="en-US" sz="2400" b="1" i="0" kern="1200" dirty="0" smtClean="0"/>
            <a:t>F2:F5</a:t>
          </a:r>
          <a:r>
            <a:rPr lang="en-US" sz="2400" i="0" kern="1200" dirty="0" smtClean="0"/>
            <a:t>)</a:t>
          </a:r>
          <a:endParaRPr lang="uk-UA" sz="2400" i="0" kern="1200" dirty="0"/>
        </a:p>
      </dsp:txBody>
      <dsp:txXfrm>
        <a:off x="3924593" y="135240"/>
        <a:ext cx="2669905" cy="803339"/>
      </dsp:txXfrm>
    </dsp:sp>
    <dsp:sp modelId="{385E328E-BDA7-4C55-9351-F28E8AA512D6}">
      <dsp:nvSpPr>
        <dsp:cNvPr id="0" name=""/>
        <dsp:cNvSpPr/>
      </dsp:nvSpPr>
      <dsp:spPr>
        <a:xfrm>
          <a:off x="2703" y="1350"/>
          <a:ext cx="3921889" cy="10711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Сума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(</a:t>
          </a:r>
          <a:r>
            <a:rPr lang="en-US" sz="2600" b="1" i="1" kern="1200" dirty="0" smtClean="0"/>
            <a:t>SUM)</a:t>
          </a:r>
          <a:endParaRPr lang="uk-UA" sz="2600" b="1" i="1" kern="1200" dirty="0"/>
        </a:p>
      </dsp:txBody>
      <dsp:txXfrm>
        <a:off x="54991" y="53638"/>
        <a:ext cx="3817313" cy="966543"/>
      </dsp:txXfrm>
    </dsp:sp>
    <dsp:sp modelId="{561CBEFD-AB5F-46FA-83B9-216A583EAEF0}">
      <dsp:nvSpPr>
        <dsp:cNvPr id="0" name=""/>
        <dsp:cNvSpPr/>
      </dsp:nvSpPr>
      <dsp:spPr>
        <a:xfrm>
          <a:off x="3924593" y="1179581"/>
          <a:ext cx="3071575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 </a:t>
          </a:r>
          <a:r>
            <a:rPr lang="uk-UA" sz="2400" b="1" i="0" kern="1200" dirty="0" smtClean="0"/>
            <a:t>= СРЗНАЧ(</a:t>
          </a:r>
          <a:r>
            <a:rPr lang="en-US" sz="2400" b="1" i="0" kern="1200" dirty="0" smtClean="0"/>
            <a:t>E3:E9)</a:t>
          </a:r>
          <a:endParaRPr lang="uk-UA" sz="2400" b="1" i="0" kern="1200" dirty="0"/>
        </a:p>
      </dsp:txBody>
      <dsp:txXfrm>
        <a:off x="3924593" y="1313471"/>
        <a:ext cx="2669905" cy="803339"/>
      </dsp:txXfrm>
    </dsp:sp>
    <dsp:sp modelId="{B2F79DB7-0795-4A85-9BD1-459E4DE22F3D}">
      <dsp:nvSpPr>
        <dsp:cNvPr id="0" name=""/>
        <dsp:cNvSpPr/>
      </dsp:nvSpPr>
      <dsp:spPr>
        <a:xfrm>
          <a:off x="2703" y="1179581"/>
          <a:ext cx="3921889" cy="107111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Середнє (</a:t>
          </a:r>
          <a:r>
            <a:rPr lang="en-US" sz="2600" b="1" i="1" kern="1200" dirty="0" smtClean="0"/>
            <a:t>AVERAGE)</a:t>
          </a:r>
          <a:endParaRPr lang="uk-UA" sz="2600" b="1" i="1" kern="1200" dirty="0"/>
        </a:p>
      </dsp:txBody>
      <dsp:txXfrm>
        <a:off x="54991" y="1231869"/>
        <a:ext cx="3817313" cy="966543"/>
      </dsp:txXfrm>
    </dsp:sp>
    <dsp:sp modelId="{F207160B-17BD-4A46-BEB8-BB53338CBF71}">
      <dsp:nvSpPr>
        <dsp:cNvPr id="0" name=""/>
        <dsp:cNvSpPr/>
      </dsp:nvSpPr>
      <dsp:spPr>
        <a:xfrm>
          <a:off x="3924593" y="2357811"/>
          <a:ext cx="3071575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/>
            <a:t>= МАКС(</a:t>
          </a:r>
          <a:r>
            <a:rPr lang="en-US" sz="2400" b="1" i="0" kern="1200" dirty="0" smtClean="0"/>
            <a:t>J7:J14)</a:t>
          </a:r>
          <a:endParaRPr lang="uk-UA" sz="2400" b="1" i="0" kern="1200" dirty="0"/>
        </a:p>
      </dsp:txBody>
      <dsp:txXfrm>
        <a:off x="3924593" y="2491701"/>
        <a:ext cx="2669905" cy="803339"/>
      </dsp:txXfrm>
    </dsp:sp>
    <dsp:sp modelId="{850FC6DF-DB45-40EE-A7FE-457A68CB8E8E}">
      <dsp:nvSpPr>
        <dsp:cNvPr id="0" name=""/>
        <dsp:cNvSpPr/>
      </dsp:nvSpPr>
      <dsp:spPr>
        <a:xfrm>
          <a:off x="2703" y="2357811"/>
          <a:ext cx="3921889" cy="107111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Максимальне</a:t>
          </a:r>
          <a:r>
            <a:rPr lang="en-US" sz="2600" b="1" i="1" kern="1200" dirty="0" smtClean="0"/>
            <a:t> (MAX)</a:t>
          </a:r>
          <a:endParaRPr lang="uk-UA" sz="2600" b="1" i="1" kern="1200" dirty="0"/>
        </a:p>
      </dsp:txBody>
      <dsp:txXfrm>
        <a:off x="54991" y="2410099"/>
        <a:ext cx="3817313" cy="966543"/>
      </dsp:txXfrm>
    </dsp:sp>
    <dsp:sp modelId="{602D1EBF-6D42-4729-A3CC-DA54F02E1221}">
      <dsp:nvSpPr>
        <dsp:cNvPr id="0" name=""/>
        <dsp:cNvSpPr/>
      </dsp:nvSpPr>
      <dsp:spPr>
        <a:xfrm>
          <a:off x="3924593" y="3536042"/>
          <a:ext cx="3071575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 smtClean="0"/>
            <a:t> </a:t>
          </a:r>
          <a:r>
            <a:rPr lang="uk-UA" sz="2400" b="1" i="0" kern="1200" dirty="0" smtClean="0"/>
            <a:t>= МИН(</a:t>
          </a:r>
          <a:r>
            <a:rPr lang="en-US" sz="2400" b="1" i="0" kern="1200" dirty="0" smtClean="0"/>
            <a:t>J7:J14)</a:t>
          </a:r>
          <a:endParaRPr lang="uk-UA" sz="2400" i="1" kern="1200" dirty="0"/>
        </a:p>
      </dsp:txBody>
      <dsp:txXfrm>
        <a:off x="3924593" y="3669932"/>
        <a:ext cx="2669905" cy="803339"/>
      </dsp:txXfrm>
    </dsp:sp>
    <dsp:sp modelId="{44CD1978-09E1-478E-B6EB-510609B6E048}">
      <dsp:nvSpPr>
        <dsp:cNvPr id="0" name=""/>
        <dsp:cNvSpPr/>
      </dsp:nvSpPr>
      <dsp:spPr>
        <a:xfrm>
          <a:off x="2703" y="3536042"/>
          <a:ext cx="3921889" cy="10711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Мінімальне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/>
            <a:t>(MIN)</a:t>
          </a:r>
          <a:endParaRPr lang="uk-UA" sz="2600" b="1" i="1" kern="1200" dirty="0"/>
        </a:p>
      </dsp:txBody>
      <dsp:txXfrm>
        <a:off x="54991" y="3588330"/>
        <a:ext cx="3817313" cy="96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87B3A-7487-45C5-A82F-9E989E30D71B}" type="datetimeFigureOut">
              <a:rPr lang="uk-UA" smtClean="0"/>
              <a:t>22.03.2016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8741-9AEC-4A57-8E72-6CFBC0706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31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t-science.com.ua/school/7-8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404664"/>
            <a:ext cx="607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Перевірка домашнього завдання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cs317924.vk.me/v317924279/1cfe/DvBvD6e-W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26" y="53157"/>
            <a:ext cx="837674" cy="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7756" y="6531114"/>
            <a:ext cx="2278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8" descr="http://cs317924.vk.me/v317924279/1cfe/DvBvD6e-W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" y="90210"/>
            <a:ext cx="837674" cy="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5691" y="1340768"/>
            <a:ext cx="271843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Завдання 1. Кросворд</a:t>
            </a:r>
            <a:endParaRPr lang="uk-UA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31672" y="1988840"/>
            <a:ext cx="6416704" cy="403244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/>
          <a:stretch/>
        </p:blipFill>
        <p:spPr bwMode="auto">
          <a:xfrm>
            <a:off x="1403648" y="1988840"/>
            <a:ext cx="62447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912" y="399456"/>
            <a:ext cx="836607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1. </a:t>
            </a:r>
            <a:r>
              <a:rPr lang="uk-UA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 математичними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виразами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515746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22" y="4509120"/>
            <a:ext cx="311074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899591" y="2040524"/>
                <a:ext cx="7560840" cy="21155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Відкрийте файл 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Практична робота 8_заготовка.xlsx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</a:t>
                </a: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і збережіть даний файл на</a:t>
                </a:r>
                <a:r>
                  <a:rPr kumimoji="0" lang="uk-U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Робочій стіл </a:t>
                </a: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з назвою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Практична робота 8_Прізвище.xlsx</a:t>
                </a:r>
                <a:endPara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/>
                          </m:ctrlPr>
                        </m:fPr>
                        <m:num>
                          <m:r>
                            <a:rPr lang="uk-UA" sz="2800" i="1"/>
                            <m:t>5</m:t>
                          </m:r>
                          <m:sSup>
                            <m:sSupPr>
                              <m:ctrlPr>
                                <a:rPr lang="uk-UA" sz="2800" i="1"/>
                              </m:ctrlPr>
                            </m:sSupPr>
                            <m:e>
                              <m:r>
                                <a:rPr lang="uk-UA" sz="2800" i="1"/>
                                <m:t>(а+в)</m:t>
                              </m:r>
                            </m:e>
                            <m:sup>
                              <m:r>
                                <a:rPr lang="uk-UA" sz="2800" i="1"/>
                                <m:t>2</m:t>
                              </m:r>
                            </m:sup>
                          </m:sSup>
                          <m:r>
                            <a:rPr lang="uk-UA" sz="2800" i="1"/>
                            <m:t>−</m:t>
                          </m:r>
                          <m:sSup>
                            <m:sSupPr>
                              <m:ctrlPr>
                                <a:rPr lang="uk-UA" sz="2800" i="1"/>
                              </m:ctrlPr>
                            </m:sSupPr>
                            <m:e>
                              <m:r>
                                <a:rPr lang="uk-UA" sz="2800" i="1"/>
                                <m:t>с</m:t>
                              </m:r>
                            </m:e>
                            <m:sup>
                              <m:r>
                                <a:rPr lang="uk-UA" sz="2800" i="1"/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uk-UA" sz="2800" i="1"/>
                            <m:t>17</m:t>
                          </m:r>
                        </m:den>
                      </m:f>
                    </m:oMath>
                  </m:oMathPara>
                </a14:m>
                <a:endParaRPr kumimoji="0" lang="uk-UA" sz="105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2040524"/>
                <a:ext cx="7560840" cy="2115579"/>
              </a:xfrm>
              <a:prstGeom prst="rect">
                <a:avLst/>
              </a:prstGeom>
              <a:blipFill rotWithShape="1">
                <a:blip r:embed="rId3"/>
                <a:stretch>
                  <a:fillRect l="-1290" t="-2017" r="-121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82608"/>
            <a:ext cx="53937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2.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Журнал успішності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515746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4482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Створи електронний журнал успішності. Використовуючи функції </a:t>
            </a:r>
            <a:r>
              <a:rPr lang="uk-UA" sz="2400" b="1" i="1" dirty="0" err="1"/>
              <a:t>Среднее</a:t>
            </a:r>
            <a:r>
              <a:rPr lang="uk-UA" sz="2400" b="1" i="1" dirty="0"/>
              <a:t>, Максимум, </a:t>
            </a:r>
            <a:r>
              <a:rPr lang="uk-UA" sz="2400" b="1" i="1" dirty="0" err="1"/>
              <a:t>Минимум</a:t>
            </a:r>
            <a:r>
              <a:rPr lang="uk-UA" sz="2400" dirty="0"/>
              <a:t> обчисли середній бал кожного учня, максимальний і мінімальний бал. </a:t>
            </a:r>
            <a:endParaRPr lang="uk-UA" sz="2400" dirty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73" y="3521332"/>
            <a:ext cx="4125459" cy="26760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09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032" y="399456"/>
            <a:ext cx="638392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Банківські заощадження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515746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060848"/>
            <a:ext cx="7272808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/>
              <a:t>Обчисліть прибуток, який отримає вкладник, поклавши в банк 5000 грн., під 12% на 3 роки.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5040560" cy="179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1587" y="6550223"/>
            <a:ext cx="2022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a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88" y="2132405"/>
            <a:ext cx="5414615" cy="38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2412" y="1310100"/>
            <a:ext cx="360201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404664"/>
            <a:ext cx="103823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Лото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515746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217" y="141277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Записати в традиційній математичній формі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формули ЕТ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64986"/>
              </p:ext>
            </p:extLst>
          </p:nvPr>
        </p:nvGraphicFramePr>
        <p:xfrm>
          <a:off x="1475656" y="2348880"/>
          <a:ext cx="6552727" cy="144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014"/>
                <a:gridCol w="2184014"/>
                <a:gridCol w="2184699"/>
              </a:tblGrid>
              <a:tr h="72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(С2+А5)/3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(</a:t>
                      </a:r>
                      <a:r>
                        <a:rPr lang="uk-UA" sz="2000" b="1" dirty="0" smtClean="0">
                          <a:effectLst/>
                        </a:rPr>
                        <a:t>C2+С5)/С3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(A1-A2)/(A1+A2)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A1*</a:t>
                      </a:r>
                      <a:r>
                        <a:rPr lang="uk-UA" sz="2000" b="1" dirty="0" err="1" smtClean="0">
                          <a:effectLst/>
                        </a:rPr>
                        <a:t>A1</a:t>
                      </a:r>
                      <a:r>
                        <a:rPr lang="uk-UA" sz="2000" b="1" dirty="0" smtClean="0">
                          <a:effectLst/>
                        </a:rPr>
                        <a:t>/D12+D3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(C2-3)/(</a:t>
                      </a:r>
                      <a:r>
                        <a:rPr lang="uk-UA" sz="2000" b="1" dirty="0">
                          <a:effectLst/>
                        </a:rPr>
                        <a:t>A5+3)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2016*A1*A2/D12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804098"/>
                  </p:ext>
                </p:extLst>
              </p:nvPr>
            </p:nvGraphicFramePr>
            <p:xfrm>
              <a:off x="1475656" y="4221088"/>
              <a:ext cx="6077585" cy="15567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5650"/>
                    <a:gridCol w="2025650"/>
                    <a:gridCol w="2026285"/>
                  </a:tblGrid>
                  <a:tr h="6448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smtClean="0">
                                        <a:effectLst/>
                                        <a:latin typeface="Cambria Math"/>
                                      </a:rPr>
                                      <m:t>С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uk-UA" sz="1600" b="1" i="0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uk-UA" sz="1600" b="1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2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𝐂𝟐</m:t>
                                    </m:r>
                                    <m:r>
                                      <a:rPr lang="uk-UA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С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С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2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𝐀𝟏</m:t>
                                    </m:r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𝐀𝟐</m:t>
                                    </m:r>
                                  </m:num>
                                  <m:den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𝐀𝟏</m:t>
                                    </m:r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2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8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𝐀𝟏</m:t>
                                    </m:r>
                                    <m:r>
                                      <a:rPr lang="uk-UA" sz="1600" b="1"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𝐀𝟐</m:t>
                                    </m:r>
                                  </m:num>
                                  <m:den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𝐃𝟏𝟐</m:t>
                                    </m:r>
                                  </m:den>
                                </m:f>
                                <m:r>
                                  <a:rPr lang="uk-UA" sz="1600" b="1" i="1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𝐃𝟑</m:t>
                                </m:r>
                              </m:oMath>
                            </m:oMathPara>
                          </a14:m>
                          <a:endParaRPr lang="uk-UA" sz="12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𝐂𝟐</m:t>
                                    </m:r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k-UA" sz="1600" b="1" i="1" smtClean="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𝐀𝟓</m:t>
                                    </m:r>
                                    <m:r>
                                      <a:rPr lang="uk-UA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uk-UA" sz="16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2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14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400" b="1" i="1" smtClean="0">
                                        <a:effectLst/>
                                        <a:latin typeface="Cambria Math"/>
                                      </a:rPr>
                                      <m:t>𝟐𝟎𝟏𝟔</m:t>
                                    </m:r>
                                    <m:r>
                                      <a:rPr lang="uk-UA" sz="1400" b="1" i="1" smtClean="0"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</a:rPr>
                                      <m:t>𝐀𝟏</m:t>
                                    </m:r>
                                    <m:r>
                                      <a:rPr lang="uk-UA" sz="1400" b="1"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</a:rPr>
                                      <m:t>𝐀𝟐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uk-UA" sz="1800" b="1" dirty="0" smtClean="0">
                                        <a:effectLst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uk-UA" sz="1800" b="1" dirty="0" smtClean="0">
                                        <a:effectLst/>
                                      </a:rPr>
                                      <m:t>12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uk-UA" sz="1400" b="1" dirty="0" smtClean="0">
                                        <a:effectLst/>
                                        <a:latin typeface="+mn-lt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804098"/>
                  </p:ext>
                </p:extLst>
              </p:nvPr>
            </p:nvGraphicFramePr>
            <p:xfrm>
              <a:off x="1475656" y="4221088"/>
              <a:ext cx="6077585" cy="15567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5650"/>
                    <a:gridCol w="2025650"/>
                    <a:gridCol w="2026285"/>
                  </a:tblGrid>
                  <a:tr h="644871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r="-200602" b="-1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700" r="-100000" b="-1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01" r="-301" b="-141509"/>
                          </a:stretch>
                        </a:blipFill>
                      </a:tcPr>
                    </a:tc>
                  </a:tr>
                  <a:tr h="9118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70667" r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700" t="-7066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01" t="-70667" r="-3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28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286676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Автор презентації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Коваленко О.І.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СЗОШ №2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м.Чернігів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2016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1587" y="6550223"/>
            <a:ext cx="2022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404664"/>
            <a:ext cx="607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Перевірка домашнього завдання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cs317924.vk.me/v317924279/1cfe/DvBvD6e-W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26" y="53157"/>
            <a:ext cx="837674" cy="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7756" y="6531114"/>
            <a:ext cx="2278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8" descr="http://cs317924.vk.me/v317924279/1cfe/DvBvD6e-W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" y="90210"/>
            <a:ext cx="837674" cy="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340768"/>
            <a:ext cx="215719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Завдання 2. Лото</a:t>
            </a: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63214"/>
              </p:ext>
            </p:extLst>
          </p:nvPr>
        </p:nvGraphicFramePr>
        <p:xfrm>
          <a:off x="1567332" y="4797152"/>
          <a:ext cx="5745384" cy="64807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15128"/>
                <a:gridCol w="1915128"/>
                <a:gridCol w="191512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36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3</a:t>
                      </a:r>
                      <a:endParaRPr lang="uk-UA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2385"/>
              </p:ext>
            </p:extLst>
          </p:nvPr>
        </p:nvGraphicFramePr>
        <p:xfrm>
          <a:off x="1403648" y="2636912"/>
          <a:ext cx="6758540" cy="1551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227"/>
                <a:gridCol w="2051771"/>
                <a:gridCol w="2051771"/>
                <a:gridCol w="2051771"/>
              </a:tblGrid>
              <a:tr h="51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C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12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А1*В1/A1*B1</a:t>
                      </a:r>
                      <a:endParaRPr lang="uk-UA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А1*В1/(A1*B1)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(</a:t>
                      </a:r>
                      <a:r>
                        <a:rPr lang="uk-UA" sz="2000" b="1" dirty="0" smtClean="0">
                          <a:effectLst/>
                        </a:rPr>
                        <a:t>А1+В1</a:t>
                      </a:r>
                      <a:r>
                        <a:rPr lang="uk-UA" sz="2000" b="1" dirty="0">
                          <a:effectLst/>
                        </a:rPr>
                        <a:t>)/(</a:t>
                      </a:r>
                      <a:r>
                        <a:rPr lang="uk-UA" sz="2000" b="1" dirty="0" smtClean="0">
                          <a:effectLst/>
                        </a:rPr>
                        <a:t>A1-B1</a:t>
                      </a:r>
                      <a:r>
                        <a:rPr lang="uk-UA" sz="2000" b="1" dirty="0">
                          <a:effectLst/>
                        </a:rPr>
                        <a:t>)</a:t>
                      </a:r>
                      <a:endParaRPr lang="uk-U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7584" y="18813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Що буде виведено в клітинки А2, В2 і С2 в режимі відображення значень?</a:t>
            </a:r>
          </a:p>
        </p:txBody>
      </p:sp>
    </p:spTree>
    <p:extLst>
      <p:ext uri="{BB962C8B-B14F-4D97-AF65-F5344CB8AC3E}">
        <p14:creationId xmlns:p14="http://schemas.microsoft.com/office/powerpoint/2010/main" val="35123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94766"/>
            <a:ext cx="4362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2667" y="332656"/>
            <a:ext cx="482670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Повторення. Формули</a:t>
            </a:r>
            <a:endParaRPr lang="uk-UA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4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6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8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0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505823" y="2157368"/>
            <a:ext cx="1913346" cy="1055608"/>
          </a:xfrm>
          <a:prstGeom prst="wedgeRoundRectCallout">
            <a:avLst>
              <a:gd name="adj1" fmla="val 75264"/>
              <a:gd name="adj2" fmla="val 6419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Рядок 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формул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35" y="3222445"/>
            <a:ext cx="33813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72280" y="5586422"/>
            <a:ext cx="2192335" cy="578882"/>
          </a:xfrm>
          <a:prstGeom prst="wedgeRoundRectCallout">
            <a:avLst>
              <a:gd name="adj1" fmla="val -41270"/>
              <a:gd name="adj2" fmla="val -11982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Результат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2727" y="6543779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1168818"/>
            <a:ext cx="3680481" cy="85129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= (</a:t>
            </a:r>
            <a:r>
              <a:rPr lang="uk-UA" sz="4400" b="1" dirty="0">
                <a:solidFill>
                  <a:schemeClr val="bg1"/>
                </a:solidFill>
              </a:rPr>
              <a:t>А1 + А2)/</a:t>
            </a:r>
            <a:r>
              <a:rPr lang="uk-UA" sz="4400" b="1" dirty="0" smtClean="0">
                <a:solidFill>
                  <a:schemeClr val="bg1"/>
                </a:solidFill>
              </a:rPr>
              <a:t>5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75" y="1127320"/>
            <a:ext cx="3669680" cy="8512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= (В1*В2)/С5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39981" y="458669"/>
            <a:ext cx="5985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Повторення. </a:t>
            </a:r>
            <a:r>
              <a:rPr lang="uk-UA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Арифметичні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операції</a:t>
            </a:r>
            <a:endParaRPr lang="uk-UA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4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6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8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0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aphicFrame>
        <p:nvGraphicFramePr>
          <p:cNvPr id="12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52425"/>
              </p:ext>
            </p:extLst>
          </p:nvPr>
        </p:nvGraphicFramePr>
        <p:xfrm>
          <a:off x="1259632" y="1268760"/>
          <a:ext cx="6975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686"/>
                <a:gridCol w="50654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/>
                        <a:t>Знак </a:t>
                      </a:r>
                    </a:p>
                    <a:p>
                      <a:pPr algn="ctr"/>
                      <a:r>
                        <a:rPr lang="uk-UA" sz="2400" i="1" noProof="0" dirty="0" smtClean="0"/>
                        <a:t>операції</a:t>
                      </a:r>
                      <a:endParaRPr lang="uk-UA" sz="2400" i="1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/>
                        <a:t>Арифметична операція</a:t>
                      </a:r>
                      <a:endParaRPr lang="uk-UA" sz="2400" i="1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noProof="0" dirty="0" smtClean="0">
                          <a:solidFill>
                            <a:schemeClr val="bg1"/>
                          </a:solidFill>
                        </a:rPr>
                        <a:t>^</a:t>
                      </a:r>
                      <a:endParaRPr lang="uk-UA" sz="3600" b="1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>
                          <a:solidFill>
                            <a:schemeClr val="bg1"/>
                          </a:solidFill>
                        </a:rPr>
                        <a:t>Піднесення до степеня</a:t>
                      </a:r>
                      <a:endParaRPr lang="uk-UA" sz="240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noProof="0" dirty="0" smtClean="0"/>
                        <a:t>*</a:t>
                      </a:r>
                      <a:endParaRPr lang="uk-UA" sz="3600" b="1" i="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/>
                        <a:t>Множення</a:t>
                      </a:r>
                      <a:endParaRPr lang="uk-UA" sz="2400" i="1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noProof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uk-UA" sz="3600" b="1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>
                          <a:solidFill>
                            <a:schemeClr val="bg1"/>
                          </a:solidFill>
                        </a:rPr>
                        <a:t>Ділення</a:t>
                      </a:r>
                      <a:endParaRPr lang="uk-UA" sz="240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noProof="0" dirty="0" smtClean="0"/>
                        <a:t>+</a:t>
                      </a:r>
                      <a:endParaRPr lang="uk-UA" sz="3600" b="1" i="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/>
                        <a:t>Додавання</a:t>
                      </a:r>
                      <a:endParaRPr lang="uk-UA" sz="2400" i="1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noProof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uk-UA" sz="3600" b="1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 smtClean="0">
                          <a:solidFill>
                            <a:schemeClr val="bg1"/>
                          </a:solidFill>
                        </a:rPr>
                        <a:t>Віднімання</a:t>
                      </a:r>
                      <a:endParaRPr lang="uk-UA" sz="240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232" y="5521853"/>
                <a:ext cx="3123823" cy="70775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</a:rPr>
                          <m:t>5</m:t>
                        </m:r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∙15+135:5</m:t>
                        </m:r>
                      </m:num>
                      <m:den>
                        <m:sSup>
                          <m:sSupPr>
                            <m:ctrlPr>
                              <a:rPr lang="uk-UA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uk-UA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2800" dirty="0" smtClean="0"/>
                  <a:t> + 1024:16</a:t>
                </a:r>
                <a:endParaRPr lang="uk-UA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32" y="5521853"/>
                <a:ext cx="3123823" cy="707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50792" y="5586291"/>
            <a:ext cx="4968552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=(5*15+135/5)/(2^5)+1024/16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91880" y="5733256"/>
            <a:ext cx="432048" cy="43191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535068" y="648866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2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26338" y="458669"/>
            <a:ext cx="521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Повторення. Вбудовані функції</a:t>
            </a:r>
            <a:endParaRPr lang="uk-UA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4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6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8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0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5068" y="648866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8496701"/>
              </p:ext>
            </p:extLst>
          </p:nvPr>
        </p:nvGraphicFramePr>
        <p:xfrm>
          <a:off x="811096" y="1484784"/>
          <a:ext cx="699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0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29781" y="458669"/>
            <a:ext cx="680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Повторення. Типові помилки в формулах</a:t>
            </a:r>
            <a:endParaRPr lang="uk-UA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4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6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8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0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628800" y="1988840"/>
            <a:ext cx="2647056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#ССЬІЛКА!</a:t>
            </a:r>
            <a:r>
              <a:rPr lang="uk-UA" sz="2800" b="1" i="1" dirty="0" smtClean="0">
                <a:solidFill>
                  <a:schemeClr val="bg1"/>
                </a:solidFill>
              </a:rPr>
              <a:t>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250" y="3571607"/>
            <a:ext cx="2631404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#ДЕЛ/0!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08" y="5529977"/>
            <a:ext cx="9036496" cy="7831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FF00"/>
                </a:solidFill>
              </a:rPr>
              <a:t>#</a:t>
            </a:r>
            <a:r>
              <a:rPr lang="uk-UA" sz="2000" b="1" i="1" dirty="0" smtClean="0">
                <a:solidFill>
                  <a:srgbClr val="FFFF00"/>
                </a:solidFill>
              </a:rPr>
              <a:t>VALUE!</a:t>
            </a:r>
            <a:r>
              <a:rPr lang="uk-UA" sz="2000" b="1" i="1" dirty="0">
                <a:solidFill>
                  <a:srgbClr val="FFFF00"/>
                </a:solidFill>
              </a:rPr>
              <a:t> </a:t>
            </a:r>
            <a:r>
              <a:rPr lang="uk-UA" sz="2000" b="1" i="1" dirty="0">
                <a:solidFill>
                  <a:schemeClr val="bg1"/>
                </a:solidFill>
              </a:rPr>
              <a:t>— у</a:t>
            </a:r>
            <a:r>
              <a:rPr lang="uk-UA" sz="2000" b="1" i="1" dirty="0" smtClean="0">
                <a:solidFill>
                  <a:schemeClr val="bg1"/>
                </a:solidFill>
              </a:rPr>
              <a:t> формулі для математичних обчислень міститься посилання на клітинку, вмістом якої є текст.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196752"/>
            <a:ext cx="3384376" cy="172819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Н</a:t>
            </a:r>
            <a:r>
              <a:rPr lang="uk-UA" sz="2400" b="1" i="1" dirty="0" smtClean="0">
                <a:solidFill>
                  <a:schemeClr val="bg1"/>
                </a:solidFill>
              </a:rPr>
              <a:t>еправильне </a:t>
            </a:r>
            <a:r>
              <a:rPr lang="uk-UA" sz="2400" b="1" i="1" dirty="0">
                <a:solidFill>
                  <a:schemeClr val="bg1"/>
                </a:solidFill>
              </a:rPr>
              <a:t>використання посилань, які є </a:t>
            </a:r>
            <a:r>
              <a:rPr lang="uk-UA" sz="2400" b="1" i="1">
                <a:solidFill>
                  <a:schemeClr val="bg1"/>
                </a:solidFill>
              </a:rPr>
              <a:t>у </a:t>
            </a:r>
            <a:r>
              <a:rPr lang="uk-UA" sz="2400" b="1" i="1" smtClean="0">
                <a:solidFill>
                  <a:schemeClr val="bg1"/>
                </a:solidFill>
              </a:rPr>
              <a:t>формулі</a:t>
            </a:r>
            <a:endParaRPr lang="uk-UA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3322397"/>
            <a:ext cx="3384376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Ділення на нуль</a:t>
            </a:r>
            <a:endParaRPr lang="uk-UA" sz="2400" dirty="0"/>
          </a:p>
          <a:p>
            <a:pPr algn="ctr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472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62407" y="458669"/>
            <a:ext cx="6141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Відносна, абсолютна, мішана адреси</a:t>
            </a:r>
            <a:endParaRPr lang="uk-UA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4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6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8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0" descr="http://www.iaim.ru/wp-content/uploads/2014/07/best-formul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5928447" y="2877448"/>
            <a:ext cx="2938921" cy="105560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  <a:r>
              <a:rPr lang="uk-UA" sz="3200" b="1" dirty="0" smtClean="0"/>
              <a:t>8 </a:t>
            </a:r>
            <a:endParaRPr lang="en-US" sz="3200" b="1" dirty="0" smtClean="0"/>
          </a:p>
          <a:p>
            <a:pPr algn="ctr"/>
            <a:r>
              <a:rPr lang="uk-UA" sz="2400" b="1" dirty="0" smtClean="0"/>
              <a:t>відносна адреса</a:t>
            </a:r>
            <a:endParaRPr lang="uk-UA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78078" y="4149080"/>
            <a:ext cx="2984439" cy="987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$B$</a:t>
            </a:r>
            <a:r>
              <a:rPr lang="uk-UA" sz="2800" b="1" dirty="0" smtClean="0"/>
              <a:t>8 </a:t>
            </a:r>
            <a:endParaRPr lang="en-US" sz="2800" b="1" dirty="0" smtClean="0"/>
          </a:p>
          <a:p>
            <a:pPr algn="ctr"/>
            <a:r>
              <a:rPr lang="uk-UA" sz="2400" b="1" dirty="0" smtClean="0"/>
              <a:t>абсолютна </a:t>
            </a:r>
            <a:r>
              <a:rPr lang="uk-UA" sz="2400" b="1" dirty="0"/>
              <a:t>адреса</a:t>
            </a:r>
            <a:endParaRPr lang="uk-UA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73227" y="5373216"/>
            <a:ext cx="2889290" cy="987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B$</a:t>
            </a:r>
            <a:r>
              <a:rPr lang="uk-UA" sz="2800" b="1" dirty="0"/>
              <a:t>8 </a:t>
            </a:r>
            <a:r>
              <a:rPr lang="uk-UA" sz="2800" b="1" dirty="0" smtClean="0"/>
              <a:t>  </a:t>
            </a:r>
            <a:r>
              <a:rPr lang="en-US" sz="2800" b="1" dirty="0"/>
              <a:t>$</a:t>
            </a:r>
            <a:r>
              <a:rPr lang="en-US" sz="2800" b="1" dirty="0" smtClean="0"/>
              <a:t>B</a:t>
            </a:r>
            <a:r>
              <a:rPr lang="uk-UA" sz="2800" b="1" dirty="0" smtClean="0"/>
              <a:t>8</a:t>
            </a:r>
            <a:endParaRPr lang="en-US" sz="2800" b="1" dirty="0"/>
          </a:p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ішана </a:t>
            </a:r>
            <a:r>
              <a:rPr lang="uk-UA" sz="2400" b="1" dirty="0" smtClean="0"/>
              <a:t>адреса</a:t>
            </a:r>
            <a:endParaRPr lang="uk-UA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65813" b="45625"/>
          <a:stretch/>
        </p:blipFill>
        <p:spPr bwMode="auto">
          <a:xfrm>
            <a:off x="155575" y="1196340"/>
            <a:ext cx="4477384" cy="246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круглений прямокутник 8"/>
          <p:cNvSpPr/>
          <p:nvPr/>
        </p:nvSpPr>
        <p:spPr>
          <a:xfrm>
            <a:off x="2915816" y="1196340"/>
            <a:ext cx="648072" cy="3600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круглений прямокутник 8"/>
          <p:cNvSpPr/>
          <p:nvPr/>
        </p:nvSpPr>
        <p:spPr>
          <a:xfrm>
            <a:off x="3851920" y="2179097"/>
            <a:ext cx="648072" cy="241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8" descr="http://cs317924.vk.me/v317924279/1cfe/DvBvD6e-W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67" y="2030125"/>
            <a:ext cx="539733" cy="5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9459" y="1930660"/>
            <a:ext cx="917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D3*B</a:t>
            </a:r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98147" y="2420888"/>
            <a:ext cx="917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D</a:t>
            </a:r>
            <a:r>
              <a:rPr lang="uk-UA" dirty="0" smtClean="0"/>
              <a:t>4</a:t>
            </a:r>
            <a:r>
              <a:rPr lang="en-US" dirty="0" smtClean="0"/>
              <a:t>*B</a:t>
            </a:r>
            <a:r>
              <a:rPr lang="uk-UA" dirty="0" smtClean="0"/>
              <a:t>8</a:t>
            </a:r>
            <a:endParaRPr lang="uk-U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33056"/>
            <a:ext cx="5461017" cy="20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круглений прямокутник 8"/>
          <p:cNvSpPr/>
          <p:nvPr/>
        </p:nvSpPr>
        <p:spPr>
          <a:xfrm>
            <a:off x="4427984" y="4365104"/>
            <a:ext cx="864096" cy="12241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352928" cy="61279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Обчислення в електронних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таблицях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309320"/>
            <a:ext cx="3960440" cy="39527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Інформатика  7 клас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4199" y="6523077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8640"/>
            <a:ext cx="680424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Практична робота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№8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523220"/>
            <a:ext cx="810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безпеки при роботі за комп'ютером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1587" y="6550223"/>
            <a:ext cx="2022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http://it-science.com.ua/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75" y="2276872"/>
            <a:ext cx="7000618" cy="33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11555</TotalTime>
  <Words>464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Обчислення в електронних таблицях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презентації Коваленко О.І. СЗОШ №2 м.Чернігів 2016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Я</cp:lastModifiedBy>
  <cp:revision>209</cp:revision>
  <dcterms:created xsi:type="dcterms:W3CDTF">2011-12-13T19:04:59Z</dcterms:created>
  <dcterms:modified xsi:type="dcterms:W3CDTF">2016-03-22T22:04:06Z</dcterms:modified>
</cp:coreProperties>
</file>