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46E98-A496-47E1-B92E-43E3D4AFE50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04D25B-9B3E-41E5-A0CF-A6A42B65E801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Які види публікацій розрізняють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EABAEEDB-D032-44AA-985E-747401514164}" type="parTrans" cxnId="{276AE1F3-A905-4943-BD8C-D7C5DD310BF1}">
      <dgm:prSet/>
      <dgm:spPr/>
      <dgm:t>
        <a:bodyPr/>
        <a:lstStyle/>
        <a:p>
          <a:endParaRPr lang="ru-RU" sz="2400"/>
        </a:p>
      </dgm:t>
    </dgm:pt>
    <dgm:pt modelId="{00B62ED5-8B2C-443E-B188-B815758E0531}" type="sibTrans" cxnId="{276AE1F3-A905-4943-BD8C-D7C5DD310BF1}">
      <dgm:prSet/>
      <dgm:spPr/>
      <dgm:t>
        <a:bodyPr/>
        <a:lstStyle/>
        <a:p>
          <a:endParaRPr lang="ru-RU" sz="2400"/>
        </a:p>
      </dgm:t>
    </dgm:pt>
    <dgm:pt modelId="{9F6B1A81-9E46-4F3D-A8B1-566CE2B93FC2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Які засоби використовують для створення публікацій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4B2A21A9-9C63-4738-8E49-306B265078F8}" type="parTrans" cxnId="{A235C777-D699-44B9-84DE-DDE43B1DB148}">
      <dgm:prSet/>
      <dgm:spPr/>
      <dgm:t>
        <a:bodyPr/>
        <a:lstStyle/>
        <a:p>
          <a:endParaRPr lang="ru-RU" sz="2400"/>
        </a:p>
      </dgm:t>
    </dgm:pt>
    <dgm:pt modelId="{59758114-49C5-4E7A-A3C0-1DA4EACBD1FC}" type="sibTrans" cxnId="{A235C777-D699-44B9-84DE-DDE43B1DB148}">
      <dgm:prSet/>
      <dgm:spPr/>
      <dgm:t>
        <a:bodyPr/>
        <a:lstStyle/>
        <a:p>
          <a:endParaRPr lang="ru-RU" sz="2400"/>
        </a:p>
      </dgm:t>
    </dgm:pt>
    <dgm:pt modelId="{4EFF751C-E79B-4E4D-98B6-797728E4CA9D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 підготувати вдалу презентацію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F432FF4B-61E0-4B4D-8B54-30F47A176970}" type="parTrans" cxnId="{04BBD05E-0285-4E89-8875-5ECD3D6DE462}">
      <dgm:prSet/>
      <dgm:spPr/>
      <dgm:t>
        <a:bodyPr/>
        <a:lstStyle/>
        <a:p>
          <a:endParaRPr lang="ru-RU" sz="2400"/>
        </a:p>
      </dgm:t>
    </dgm:pt>
    <dgm:pt modelId="{30E7E6EC-E1F4-49DE-A97A-5E15386F5745}" type="sibTrans" cxnId="{04BBD05E-0285-4E89-8875-5ECD3D6DE462}">
      <dgm:prSet/>
      <dgm:spPr/>
      <dgm:t>
        <a:bodyPr/>
        <a:lstStyle/>
        <a:p>
          <a:endParaRPr lang="ru-RU" sz="2400"/>
        </a:p>
      </dgm:t>
    </dgm:pt>
    <dgm:pt modelId="{5151CFB3-E3CE-42BD-B3AE-3F7D0C8D6311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 працювати в середовищі </a:t>
          </a:r>
          <a:r>
            <a:rPr lang="en-US" sz="2400" dirty="0" smtClean="0">
              <a:latin typeface="Comic Sans MS" panose="030F0702030302020204" pitchFamily="66" charset="0"/>
            </a:rPr>
            <a:t>Microsoft Publisher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991474CE-F5D0-4464-88AF-7824036958DC}" type="parTrans" cxnId="{B8B80DAC-B2E2-4869-B5FF-A51B5E744FA3}">
      <dgm:prSet/>
      <dgm:spPr/>
      <dgm:t>
        <a:bodyPr/>
        <a:lstStyle/>
        <a:p>
          <a:endParaRPr lang="ru-RU" sz="2400"/>
        </a:p>
      </dgm:t>
    </dgm:pt>
    <dgm:pt modelId="{5B065639-46C9-4A3F-8CD5-5AC114BD49A7}" type="sibTrans" cxnId="{B8B80DAC-B2E2-4869-B5FF-A51B5E744FA3}">
      <dgm:prSet/>
      <dgm:spPr/>
      <dgm:t>
        <a:bodyPr/>
        <a:lstStyle/>
        <a:p>
          <a:endParaRPr lang="ru-RU" sz="2400"/>
        </a:p>
      </dgm:t>
    </dgm:pt>
    <dgm:pt modelId="{6634F4AB-FF09-4575-BC47-D06BB8271A53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Які особливості роботи з публікаціями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9ECB4542-9B4D-46F0-9AA7-1D7754946B65}" type="parTrans" cxnId="{8A294B4F-D56F-4351-83EF-6A254A4DDA6B}">
      <dgm:prSet/>
      <dgm:spPr/>
      <dgm:t>
        <a:bodyPr/>
        <a:lstStyle/>
        <a:p>
          <a:endParaRPr lang="ru-RU" sz="2400"/>
        </a:p>
      </dgm:t>
    </dgm:pt>
    <dgm:pt modelId="{1EAC05B7-B3C9-4035-B598-87CF1550183C}" type="sibTrans" cxnId="{8A294B4F-D56F-4351-83EF-6A254A4DDA6B}">
      <dgm:prSet/>
      <dgm:spPr/>
      <dgm:t>
        <a:bodyPr/>
        <a:lstStyle/>
        <a:p>
          <a:endParaRPr lang="ru-RU" sz="2400"/>
        </a:p>
      </dgm:t>
    </dgm:pt>
    <dgm:pt modelId="{E2C28F5A-44C5-4FD9-86C8-CFF48FB4CDBB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 роздрукувати презентацію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1420A66A-024E-4B02-9C12-C699513D3739}" type="parTrans" cxnId="{BA6C2D16-0624-4969-ADEE-AC307067DFAB}">
      <dgm:prSet/>
      <dgm:spPr/>
      <dgm:t>
        <a:bodyPr/>
        <a:lstStyle/>
        <a:p>
          <a:endParaRPr lang="ru-RU" sz="2400"/>
        </a:p>
      </dgm:t>
    </dgm:pt>
    <dgm:pt modelId="{9B158A9C-3187-4B7E-87D2-E3FDEF5D8286}" type="sibTrans" cxnId="{BA6C2D16-0624-4969-ADEE-AC307067DFAB}">
      <dgm:prSet/>
      <dgm:spPr/>
      <dgm:t>
        <a:bodyPr/>
        <a:lstStyle/>
        <a:p>
          <a:endParaRPr lang="ru-RU" sz="2400"/>
        </a:p>
      </dgm:t>
    </dgm:pt>
    <dgm:pt modelId="{839253F5-4F69-427E-88A1-1757F8D1EE20}" type="pres">
      <dgm:prSet presAssocID="{62346E98-A496-47E1-B92E-43E3D4AFE5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6E6CFA-1C24-4CF9-B965-C7BEE1A1FC0D}" type="pres">
      <dgm:prSet presAssocID="{62346E98-A496-47E1-B92E-43E3D4AFE50B}" presName="Name1" presStyleCnt="0"/>
      <dgm:spPr/>
    </dgm:pt>
    <dgm:pt modelId="{BDF3E161-6AE1-41AA-8C4F-D0B4BAA3DD9E}" type="pres">
      <dgm:prSet presAssocID="{62346E98-A496-47E1-B92E-43E3D4AFE50B}" presName="cycle" presStyleCnt="0"/>
      <dgm:spPr/>
    </dgm:pt>
    <dgm:pt modelId="{9FEDBBC7-3D2B-4940-BC6E-6D9714D7CDC3}" type="pres">
      <dgm:prSet presAssocID="{62346E98-A496-47E1-B92E-43E3D4AFE50B}" presName="srcNode" presStyleLbl="node1" presStyleIdx="0" presStyleCnt="6"/>
      <dgm:spPr/>
    </dgm:pt>
    <dgm:pt modelId="{20A661C2-7136-4728-A972-CAB0AC3A4E56}" type="pres">
      <dgm:prSet presAssocID="{62346E98-A496-47E1-B92E-43E3D4AFE50B}" presName="conn" presStyleLbl="parChTrans1D2" presStyleIdx="0" presStyleCnt="1"/>
      <dgm:spPr/>
      <dgm:t>
        <a:bodyPr/>
        <a:lstStyle/>
        <a:p>
          <a:endParaRPr lang="ru-RU"/>
        </a:p>
      </dgm:t>
    </dgm:pt>
    <dgm:pt modelId="{12D71489-A475-4A12-8EDB-C6647D768F1C}" type="pres">
      <dgm:prSet presAssocID="{62346E98-A496-47E1-B92E-43E3D4AFE50B}" presName="extraNode" presStyleLbl="node1" presStyleIdx="0" presStyleCnt="6"/>
      <dgm:spPr/>
    </dgm:pt>
    <dgm:pt modelId="{D65D85D5-6B7E-4D37-8277-3D82057E7568}" type="pres">
      <dgm:prSet presAssocID="{62346E98-A496-47E1-B92E-43E3D4AFE50B}" presName="dstNode" presStyleLbl="node1" presStyleIdx="0" presStyleCnt="6"/>
      <dgm:spPr/>
    </dgm:pt>
    <dgm:pt modelId="{66956846-D9D9-4ED2-A5CB-BC2CCEC6B610}" type="pres">
      <dgm:prSet presAssocID="{9F04D25B-9B3E-41E5-A0CF-A6A42B65E80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E242-4C7B-426D-9824-A84B21470F22}" type="pres">
      <dgm:prSet presAssocID="{9F04D25B-9B3E-41E5-A0CF-A6A42B65E801}" presName="accent_1" presStyleCnt="0"/>
      <dgm:spPr/>
    </dgm:pt>
    <dgm:pt modelId="{0761F407-117A-4D6F-AFE6-F947608AE3BF}" type="pres">
      <dgm:prSet presAssocID="{9F04D25B-9B3E-41E5-A0CF-A6A42B65E801}" presName="accentRepeatNode" presStyleLbl="solidFgAcc1" presStyleIdx="0" presStyleCnt="6"/>
      <dgm:spPr/>
    </dgm:pt>
    <dgm:pt modelId="{E9D940F8-AA08-46F8-9E60-BB18DD782F12}" type="pres">
      <dgm:prSet presAssocID="{9F6B1A81-9E46-4F3D-A8B1-566CE2B93FC2}" presName="text_2" presStyleLbl="node1" presStyleIdx="1" presStyleCnt="6" custScaleY="14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4F06-A60F-41A9-B745-61746CA7CD04}" type="pres">
      <dgm:prSet presAssocID="{9F6B1A81-9E46-4F3D-A8B1-566CE2B93FC2}" presName="accent_2" presStyleCnt="0"/>
      <dgm:spPr/>
    </dgm:pt>
    <dgm:pt modelId="{7FC018A6-2EE1-4140-9140-4A132B15C222}" type="pres">
      <dgm:prSet presAssocID="{9F6B1A81-9E46-4F3D-A8B1-566CE2B93FC2}" presName="accentRepeatNode" presStyleLbl="solidFgAcc1" presStyleIdx="1" presStyleCnt="6"/>
      <dgm:spPr/>
    </dgm:pt>
    <dgm:pt modelId="{E4DBC8D4-7D51-4E8F-921E-24BD50008D46}" type="pres">
      <dgm:prSet presAssocID="{4EFF751C-E79B-4E4D-98B6-797728E4CA9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C130-3EEC-405F-AC39-A51ED93917D3}" type="pres">
      <dgm:prSet presAssocID="{4EFF751C-E79B-4E4D-98B6-797728E4CA9D}" presName="accent_3" presStyleCnt="0"/>
      <dgm:spPr/>
    </dgm:pt>
    <dgm:pt modelId="{28346728-7D50-4F55-90FB-7709FE0F557A}" type="pres">
      <dgm:prSet presAssocID="{4EFF751C-E79B-4E4D-98B6-797728E4CA9D}" presName="accentRepeatNode" presStyleLbl="solidFgAcc1" presStyleIdx="2" presStyleCnt="6"/>
      <dgm:spPr/>
    </dgm:pt>
    <dgm:pt modelId="{2BE7B214-E8BC-440D-BF9A-F05ACEBAE824}" type="pres">
      <dgm:prSet presAssocID="{5151CFB3-E3CE-42BD-B3AE-3F7D0C8D6311}" presName="text_4" presStyleLbl="node1" presStyleIdx="3" presStyleCnt="6" custScaleY="12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0909-F16E-4787-83EC-EC0A989CE448}" type="pres">
      <dgm:prSet presAssocID="{5151CFB3-E3CE-42BD-B3AE-3F7D0C8D6311}" presName="accent_4" presStyleCnt="0"/>
      <dgm:spPr/>
    </dgm:pt>
    <dgm:pt modelId="{090BA6BB-E06B-483F-B755-85433A54D0BA}" type="pres">
      <dgm:prSet presAssocID="{5151CFB3-E3CE-42BD-B3AE-3F7D0C8D6311}" presName="accentRepeatNode" presStyleLbl="solidFgAcc1" presStyleIdx="3" presStyleCnt="6"/>
      <dgm:spPr/>
    </dgm:pt>
    <dgm:pt modelId="{E6CB724A-D7C8-49E8-A141-32FA7F38115E}" type="pres">
      <dgm:prSet presAssocID="{6634F4AB-FF09-4575-BC47-D06BB8271A5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9170F-9518-46D8-8354-BA156FB69018}" type="pres">
      <dgm:prSet presAssocID="{6634F4AB-FF09-4575-BC47-D06BB8271A53}" presName="accent_5" presStyleCnt="0"/>
      <dgm:spPr/>
    </dgm:pt>
    <dgm:pt modelId="{5185EF1E-08EC-4B3C-A63B-DD264A74834E}" type="pres">
      <dgm:prSet presAssocID="{6634F4AB-FF09-4575-BC47-D06BB8271A53}" presName="accentRepeatNode" presStyleLbl="solidFgAcc1" presStyleIdx="4" presStyleCnt="6"/>
      <dgm:spPr/>
    </dgm:pt>
    <dgm:pt modelId="{E7594F41-7A84-43F7-8712-DFD410B8E259}" type="pres">
      <dgm:prSet presAssocID="{E2C28F5A-44C5-4FD9-86C8-CFF48FB4CDB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D8399-7FD6-4012-BA31-8405A18F7210}" type="pres">
      <dgm:prSet presAssocID="{E2C28F5A-44C5-4FD9-86C8-CFF48FB4CDBB}" presName="accent_6" presStyleCnt="0"/>
      <dgm:spPr/>
    </dgm:pt>
    <dgm:pt modelId="{D8486775-C804-4C94-910E-8FBF92A2912E}" type="pres">
      <dgm:prSet presAssocID="{E2C28F5A-44C5-4FD9-86C8-CFF48FB4CDBB}" presName="accentRepeatNode" presStyleLbl="solidFgAcc1" presStyleIdx="5" presStyleCnt="6"/>
      <dgm:spPr/>
    </dgm:pt>
  </dgm:ptLst>
  <dgm:cxnLst>
    <dgm:cxn modelId="{95EA0307-B8C0-4A71-89AF-D7BE2BA9C3C2}" type="presOf" srcId="{00B62ED5-8B2C-443E-B188-B815758E0531}" destId="{20A661C2-7136-4728-A972-CAB0AC3A4E56}" srcOrd="0" destOrd="0" presId="urn:microsoft.com/office/officeart/2008/layout/VerticalCurvedList"/>
    <dgm:cxn modelId="{04BBD05E-0285-4E89-8875-5ECD3D6DE462}" srcId="{62346E98-A496-47E1-B92E-43E3D4AFE50B}" destId="{4EFF751C-E79B-4E4D-98B6-797728E4CA9D}" srcOrd="2" destOrd="0" parTransId="{F432FF4B-61E0-4B4D-8B54-30F47A176970}" sibTransId="{30E7E6EC-E1F4-49DE-A97A-5E15386F5745}"/>
    <dgm:cxn modelId="{FB3B0EAE-8E81-4D77-9981-126E0D03C498}" type="presOf" srcId="{9F04D25B-9B3E-41E5-A0CF-A6A42B65E801}" destId="{66956846-D9D9-4ED2-A5CB-BC2CCEC6B610}" srcOrd="0" destOrd="0" presId="urn:microsoft.com/office/officeart/2008/layout/VerticalCurvedList"/>
    <dgm:cxn modelId="{B8B80DAC-B2E2-4869-B5FF-A51B5E744FA3}" srcId="{62346E98-A496-47E1-B92E-43E3D4AFE50B}" destId="{5151CFB3-E3CE-42BD-B3AE-3F7D0C8D6311}" srcOrd="3" destOrd="0" parTransId="{991474CE-F5D0-4464-88AF-7824036958DC}" sibTransId="{5B065639-46C9-4A3F-8CD5-5AC114BD49A7}"/>
    <dgm:cxn modelId="{A235C777-D699-44B9-84DE-DDE43B1DB148}" srcId="{62346E98-A496-47E1-B92E-43E3D4AFE50B}" destId="{9F6B1A81-9E46-4F3D-A8B1-566CE2B93FC2}" srcOrd="1" destOrd="0" parTransId="{4B2A21A9-9C63-4738-8E49-306B265078F8}" sibTransId="{59758114-49C5-4E7A-A3C0-1DA4EACBD1FC}"/>
    <dgm:cxn modelId="{5D28F1DB-6234-4F7E-B1D6-227D241EF29D}" type="presOf" srcId="{E2C28F5A-44C5-4FD9-86C8-CFF48FB4CDBB}" destId="{E7594F41-7A84-43F7-8712-DFD410B8E259}" srcOrd="0" destOrd="0" presId="urn:microsoft.com/office/officeart/2008/layout/VerticalCurvedList"/>
    <dgm:cxn modelId="{E77E421D-5EF8-4802-B4D3-D36030CE8951}" type="presOf" srcId="{5151CFB3-E3CE-42BD-B3AE-3F7D0C8D6311}" destId="{2BE7B214-E8BC-440D-BF9A-F05ACEBAE824}" srcOrd="0" destOrd="0" presId="urn:microsoft.com/office/officeart/2008/layout/VerticalCurvedList"/>
    <dgm:cxn modelId="{CEFE60C4-D328-4646-BC64-19C5C1369384}" type="presOf" srcId="{62346E98-A496-47E1-B92E-43E3D4AFE50B}" destId="{839253F5-4F69-427E-88A1-1757F8D1EE20}" srcOrd="0" destOrd="0" presId="urn:microsoft.com/office/officeart/2008/layout/VerticalCurvedList"/>
    <dgm:cxn modelId="{8A294B4F-D56F-4351-83EF-6A254A4DDA6B}" srcId="{62346E98-A496-47E1-B92E-43E3D4AFE50B}" destId="{6634F4AB-FF09-4575-BC47-D06BB8271A53}" srcOrd="4" destOrd="0" parTransId="{9ECB4542-9B4D-46F0-9AA7-1D7754946B65}" sibTransId="{1EAC05B7-B3C9-4035-B598-87CF1550183C}"/>
    <dgm:cxn modelId="{C7967E96-C4B6-45A3-9668-F526270F9A6F}" type="presOf" srcId="{4EFF751C-E79B-4E4D-98B6-797728E4CA9D}" destId="{E4DBC8D4-7D51-4E8F-921E-24BD50008D46}" srcOrd="0" destOrd="0" presId="urn:microsoft.com/office/officeart/2008/layout/VerticalCurvedList"/>
    <dgm:cxn modelId="{276AE1F3-A905-4943-BD8C-D7C5DD310BF1}" srcId="{62346E98-A496-47E1-B92E-43E3D4AFE50B}" destId="{9F04D25B-9B3E-41E5-A0CF-A6A42B65E801}" srcOrd="0" destOrd="0" parTransId="{EABAEEDB-D032-44AA-985E-747401514164}" sibTransId="{00B62ED5-8B2C-443E-B188-B815758E0531}"/>
    <dgm:cxn modelId="{BA6C2D16-0624-4969-ADEE-AC307067DFAB}" srcId="{62346E98-A496-47E1-B92E-43E3D4AFE50B}" destId="{E2C28F5A-44C5-4FD9-86C8-CFF48FB4CDBB}" srcOrd="5" destOrd="0" parTransId="{1420A66A-024E-4B02-9C12-C699513D3739}" sibTransId="{9B158A9C-3187-4B7E-87D2-E3FDEF5D8286}"/>
    <dgm:cxn modelId="{97E85D76-4B4A-456D-ACB1-C8304E25C204}" type="presOf" srcId="{9F6B1A81-9E46-4F3D-A8B1-566CE2B93FC2}" destId="{E9D940F8-AA08-46F8-9E60-BB18DD782F12}" srcOrd="0" destOrd="0" presId="urn:microsoft.com/office/officeart/2008/layout/VerticalCurvedList"/>
    <dgm:cxn modelId="{6DDB1754-72D1-470D-A818-33758D2ADB2E}" type="presOf" srcId="{6634F4AB-FF09-4575-BC47-D06BB8271A53}" destId="{E6CB724A-D7C8-49E8-A141-32FA7F38115E}" srcOrd="0" destOrd="0" presId="urn:microsoft.com/office/officeart/2008/layout/VerticalCurvedList"/>
    <dgm:cxn modelId="{14D7E459-55D3-4CD4-9E28-D88A78613422}" type="presParOf" srcId="{839253F5-4F69-427E-88A1-1757F8D1EE20}" destId="{496E6CFA-1C24-4CF9-B965-C7BEE1A1FC0D}" srcOrd="0" destOrd="0" presId="urn:microsoft.com/office/officeart/2008/layout/VerticalCurvedList"/>
    <dgm:cxn modelId="{CF74F9D5-E394-4BD9-A13B-51F48BC07379}" type="presParOf" srcId="{496E6CFA-1C24-4CF9-B965-C7BEE1A1FC0D}" destId="{BDF3E161-6AE1-41AA-8C4F-D0B4BAA3DD9E}" srcOrd="0" destOrd="0" presId="urn:microsoft.com/office/officeart/2008/layout/VerticalCurvedList"/>
    <dgm:cxn modelId="{85489D9A-7214-4D53-833E-567187787A3D}" type="presParOf" srcId="{BDF3E161-6AE1-41AA-8C4F-D0B4BAA3DD9E}" destId="{9FEDBBC7-3D2B-4940-BC6E-6D9714D7CDC3}" srcOrd="0" destOrd="0" presId="urn:microsoft.com/office/officeart/2008/layout/VerticalCurvedList"/>
    <dgm:cxn modelId="{5B17E973-0E75-4290-883C-424469256CBC}" type="presParOf" srcId="{BDF3E161-6AE1-41AA-8C4F-D0B4BAA3DD9E}" destId="{20A661C2-7136-4728-A972-CAB0AC3A4E56}" srcOrd="1" destOrd="0" presId="urn:microsoft.com/office/officeart/2008/layout/VerticalCurvedList"/>
    <dgm:cxn modelId="{9C9C3FF5-088A-40FF-B6A4-2A223E70A0AE}" type="presParOf" srcId="{BDF3E161-6AE1-41AA-8C4F-D0B4BAA3DD9E}" destId="{12D71489-A475-4A12-8EDB-C6647D768F1C}" srcOrd="2" destOrd="0" presId="urn:microsoft.com/office/officeart/2008/layout/VerticalCurvedList"/>
    <dgm:cxn modelId="{01F9A2DF-1552-4888-9910-9CAAA4206103}" type="presParOf" srcId="{BDF3E161-6AE1-41AA-8C4F-D0B4BAA3DD9E}" destId="{D65D85D5-6B7E-4D37-8277-3D82057E7568}" srcOrd="3" destOrd="0" presId="urn:microsoft.com/office/officeart/2008/layout/VerticalCurvedList"/>
    <dgm:cxn modelId="{4C2D8608-8BBE-4A26-8D20-43F24F8F0268}" type="presParOf" srcId="{496E6CFA-1C24-4CF9-B965-C7BEE1A1FC0D}" destId="{66956846-D9D9-4ED2-A5CB-BC2CCEC6B610}" srcOrd="1" destOrd="0" presId="urn:microsoft.com/office/officeart/2008/layout/VerticalCurvedList"/>
    <dgm:cxn modelId="{8632FD66-8EA4-4702-80D1-67C720ED0F72}" type="presParOf" srcId="{496E6CFA-1C24-4CF9-B965-C7BEE1A1FC0D}" destId="{23EBE242-4C7B-426D-9824-A84B21470F22}" srcOrd="2" destOrd="0" presId="urn:microsoft.com/office/officeart/2008/layout/VerticalCurvedList"/>
    <dgm:cxn modelId="{97E836B1-1CE3-4674-B2D9-E98B4BA70507}" type="presParOf" srcId="{23EBE242-4C7B-426D-9824-A84B21470F22}" destId="{0761F407-117A-4D6F-AFE6-F947608AE3BF}" srcOrd="0" destOrd="0" presId="urn:microsoft.com/office/officeart/2008/layout/VerticalCurvedList"/>
    <dgm:cxn modelId="{818CFDC2-CCD9-494A-8B40-836719238DD3}" type="presParOf" srcId="{496E6CFA-1C24-4CF9-B965-C7BEE1A1FC0D}" destId="{E9D940F8-AA08-46F8-9E60-BB18DD782F12}" srcOrd="3" destOrd="0" presId="urn:microsoft.com/office/officeart/2008/layout/VerticalCurvedList"/>
    <dgm:cxn modelId="{D1FB5465-32FF-4A69-BBEC-226B76DF7C24}" type="presParOf" srcId="{496E6CFA-1C24-4CF9-B965-C7BEE1A1FC0D}" destId="{EB674F06-A60F-41A9-B745-61746CA7CD04}" srcOrd="4" destOrd="0" presId="urn:microsoft.com/office/officeart/2008/layout/VerticalCurvedList"/>
    <dgm:cxn modelId="{C91D65CA-CAA0-43AE-A7D7-1AB739E817CE}" type="presParOf" srcId="{EB674F06-A60F-41A9-B745-61746CA7CD04}" destId="{7FC018A6-2EE1-4140-9140-4A132B15C222}" srcOrd="0" destOrd="0" presId="urn:microsoft.com/office/officeart/2008/layout/VerticalCurvedList"/>
    <dgm:cxn modelId="{AADFF8C7-D208-496B-B4C6-6864284B912B}" type="presParOf" srcId="{496E6CFA-1C24-4CF9-B965-C7BEE1A1FC0D}" destId="{E4DBC8D4-7D51-4E8F-921E-24BD50008D46}" srcOrd="5" destOrd="0" presId="urn:microsoft.com/office/officeart/2008/layout/VerticalCurvedList"/>
    <dgm:cxn modelId="{3FDA2CAB-5BBB-4EA2-B75A-4865885FA58E}" type="presParOf" srcId="{496E6CFA-1C24-4CF9-B965-C7BEE1A1FC0D}" destId="{A019C130-3EEC-405F-AC39-A51ED93917D3}" srcOrd="6" destOrd="0" presId="urn:microsoft.com/office/officeart/2008/layout/VerticalCurvedList"/>
    <dgm:cxn modelId="{83B6C6EA-6CBE-423E-BA31-54D7DD555AE2}" type="presParOf" srcId="{A019C130-3EEC-405F-AC39-A51ED93917D3}" destId="{28346728-7D50-4F55-90FB-7709FE0F557A}" srcOrd="0" destOrd="0" presId="urn:microsoft.com/office/officeart/2008/layout/VerticalCurvedList"/>
    <dgm:cxn modelId="{53CCBAD0-D666-4A5C-88F1-BAF75F413507}" type="presParOf" srcId="{496E6CFA-1C24-4CF9-B965-C7BEE1A1FC0D}" destId="{2BE7B214-E8BC-440D-BF9A-F05ACEBAE824}" srcOrd="7" destOrd="0" presId="urn:microsoft.com/office/officeart/2008/layout/VerticalCurvedList"/>
    <dgm:cxn modelId="{FB1399D0-E013-4ACE-AE35-69DBBB00B3A5}" type="presParOf" srcId="{496E6CFA-1C24-4CF9-B965-C7BEE1A1FC0D}" destId="{5D230909-F16E-4787-83EC-EC0A989CE448}" srcOrd="8" destOrd="0" presId="urn:microsoft.com/office/officeart/2008/layout/VerticalCurvedList"/>
    <dgm:cxn modelId="{69AC1291-D1C3-4418-8E42-BC9B7FDD847A}" type="presParOf" srcId="{5D230909-F16E-4787-83EC-EC0A989CE448}" destId="{090BA6BB-E06B-483F-B755-85433A54D0BA}" srcOrd="0" destOrd="0" presId="urn:microsoft.com/office/officeart/2008/layout/VerticalCurvedList"/>
    <dgm:cxn modelId="{1BD7F732-1245-4FB4-9787-2A5FA6139C10}" type="presParOf" srcId="{496E6CFA-1C24-4CF9-B965-C7BEE1A1FC0D}" destId="{E6CB724A-D7C8-49E8-A141-32FA7F38115E}" srcOrd="9" destOrd="0" presId="urn:microsoft.com/office/officeart/2008/layout/VerticalCurvedList"/>
    <dgm:cxn modelId="{764057C9-F3D6-4F69-9F94-C3E1FAEBEB91}" type="presParOf" srcId="{496E6CFA-1C24-4CF9-B965-C7BEE1A1FC0D}" destId="{B789170F-9518-46D8-8354-BA156FB69018}" srcOrd="10" destOrd="0" presId="urn:microsoft.com/office/officeart/2008/layout/VerticalCurvedList"/>
    <dgm:cxn modelId="{97A1B434-8E53-4971-8DB3-6EF067ECD3AB}" type="presParOf" srcId="{B789170F-9518-46D8-8354-BA156FB69018}" destId="{5185EF1E-08EC-4B3C-A63B-DD264A74834E}" srcOrd="0" destOrd="0" presId="urn:microsoft.com/office/officeart/2008/layout/VerticalCurvedList"/>
    <dgm:cxn modelId="{E5198FD7-D351-4417-A874-80AFA3E79657}" type="presParOf" srcId="{496E6CFA-1C24-4CF9-B965-C7BEE1A1FC0D}" destId="{E7594F41-7A84-43F7-8712-DFD410B8E259}" srcOrd="11" destOrd="0" presId="urn:microsoft.com/office/officeart/2008/layout/VerticalCurvedList"/>
    <dgm:cxn modelId="{A84A5EBE-C4B1-47CA-830F-23F2B43BD59D}" type="presParOf" srcId="{496E6CFA-1C24-4CF9-B965-C7BEE1A1FC0D}" destId="{C59D8399-7FD6-4012-BA31-8405A18F7210}" srcOrd="12" destOrd="0" presId="urn:microsoft.com/office/officeart/2008/layout/VerticalCurvedList"/>
    <dgm:cxn modelId="{9ABCED64-122A-42B5-96DC-6B5FFB3F6777}" type="presParOf" srcId="{C59D8399-7FD6-4012-BA31-8405A18F7210}" destId="{D8486775-C804-4C94-910E-8FBF92A291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75BDE-B753-4CA5-B3E2-1C43AEE7242B}" type="doc">
      <dgm:prSet loTypeId="urn:microsoft.com/office/officeart/2005/8/layout/hierarchy5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8DC0E4-F756-4429-96A1-AEDF2F450504}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Публікації</a:t>
          </a:r>
          <a:endParaRPr lang="ru-RU" dirty="0">
            <a:latin typeface="Comic Sans MS" panose="030F0702030302020204" pitchFamily="66" charset="0"/>
          </a:endParaRPr>
        </a:p>
      </dgm:t>
    </dgm:pt>
    <dgm:pt modelId="{0C87EFF5-4BC3-4354-8FEE-97FE78F745D3}" type="parTrans" cxnId="{FDE72287-40ED-48FC-AFBE-1E015EFB8979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391EB76C-4969-43FB-9708-969C5253E969}" type="sibTrans" cxnId="{FDE72287-40ED-48FC-AFBE-1E015EFB8979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F1523621-B211-434E-9B60-66EEA79B0AF3}" type="asst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Електронні</a:t>
          </a:r>
          <a:endParaRPr lang="ru-RU" dirty="0">
            <a:latin typeface="Comic Sans MS" panose="030F0702030302020204" pitchFamily="66" charset="0"/>
          </a:endParaRPr>
        </a:p>
      </dgm:t>
    </dgm:pt>
    <dgm:pt modelId="{F9ED39E7-8E43-44C8-B645-11EE2B7232C9}" type="parTrans" cxnId="{764BD2F0-7A8F-40E3-935D-7EC216E6A87A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73EE7AB0-1A08-441C-90C5-E8E7928723D5}" type="sibTrans" cxnId="{764BD2F0-7A8F-40E3-935D-7EC216E6A87A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F45785C5-97C2-4CB2-BC24-164D73114605}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Друковані</a:t>
          </a:r>
          <a:endParaRPr lang="ru-RU" dirty="0">
            <a:latin typeface="Comic Sans MS" panose="030F0702030302020204" pitchFamily="66" charset="0"/>
          </a:endParaRPr>
        </a:p>
      </dgm:t>
    </dgm:pt>
    <dgm:pt modelId="{905671CE-D114-42B9-A641-98A0610730E8}" type="parTrans" cxnId="{6D094A6C-E9BF-4393-8E7C-F5E011952046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BD5FE86D-EA2A-4EFB-9CE0-A90E454D920B}" type="sibTrans" cxnId="{6D094A6C-E9BF-4393-8E7C-F5E011952046}">
      <dgm:prSet/>
      <dgm:spPr/>
      <dgm:t>
        <a:bodyPr/>
        <a:lstStyle/>
        <a:p>
          <a:endParaRPr lang="ru-RU">
            <a:latin typeface="Comic Sans MS" panose="030F0702030302020204" pitchFamily="66" charset="0"/>
          </a:endParaRPr>
        </a:p>
      </dgm:t>
    </dgm:pt>
    <dgm:pt modelId="{5B6BFE8C-97B1-4B48-83FB-D1E154E92EA0}" type="pres">
      <dgm:prSet presAssocID="{22175BDE-B753-4CA5-B3E2-1C43AEE7242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6E1D1-F19E-4555-9FEF-00B5B7FF3B27}" type="pres">
      <dgm:prSet presAssocID="{22175BDE-B753-4CA5-B3E2-1C43AEE7242B}" presName="hierFlow" presStyleCnt="0"/>
      <dgm:spPr/>
    </dgm:pt>
    <dgm:pt modelId="{C01947AF-4F14-45A6-8E7E-770253BBD9F5}" type="pres">
      <dgm:prSet presAssocID="{22175BDE-B753-4CA5-B3E2-1C43AEE7242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076EB2B-E341-4844-B35B-6C1F9A91D89F}" type="pres">
      <dgm:prSet presAssocID="{9F8DC0E4-F756-4429-96A1-AEDF2F450504}" presName="Name17" presStyleCnt="0"/>
      <dgm:spPr/>
    </dgm:pt>
    <dgm:pt modelId="{3426760D-8064-445C-AE09-7ECF160F8051}" type="pres">
      <dgm:prSet presAssocID="{9F8DC0E4-F756-4429-96A1-AEDF2F4505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D0E06-0FE3-4A3B-8D3F-C841B091F67C}" type="pres">
      <dgm:prSet presAssocID="{9F8DC0E4-F756-4429-96A1-AEDF2F450504}" presName="hierChild2" presStyleCnt="0"/>
      <dgm:spPr/>
    </dgm:pt>
    <dgm:pt modelId="{8290D636-F264-4EAB-BEC5-071BAB98DF4E}" type="pres">
      <dgm:prSet presAssocID="{F9ED39E7-8E43-44C8-B645-11EE2B7232C9}" presName="Name25" presStyleLbl="parChTrans1D2" presStyleIdx="0" presStyleCnt="2"/>
      <dgm:spPr/>
      <dgm:t>
        <a:bodyPr/>
        <a:lstStyle/>
        <a:p>
          <a:endParaRPr lang="ru-RU"/>
        </a:p>
      </dgm:t>
    </dgm:pt>
    <dgm:pt modelId="{AF1148F4-D5E4-48E3-BD71-7A80A98E071E}" type="pres">
      <dgm:prSet presAssocID="{F9ED39E7-8E43-44C8-B645-11EE2B7232C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D4C32E2-DD65-441A-A100-67C1496D2C78}" type="pres">
      <dgm:prSet presAssocID="{F1523621-B211-434E-9B60-66EEA79B0AF3}" presName="Name30" presStyleCnt="0"/>
      <dgm:spPr/>
    </dgm:pt>
    <dgm:pt modelId="{09C74CD2-B71E-45A4-842B-FA9911B09BCB}" type="pres">
      <dgm:prSet presAssocID="{F1523621-B211-434E-9B60-66EEA79B0AF3}" presName="level2Shape" presStyleLbl="asst1" presStyleIdx="0" presStyleCnt="1"/>
      <dgm:spPr/>
      <dgm:t>
        <a:bodyPr/>
        <a:lstStyle/>
        <a:p>
          <a:endParaRPr lang="ru-RU"/>
        </a:p>
      </dgm:t>
    </dgm:pt>
    <dgm:pt modelId="{F77D244C-A5DD-4496-BF5D-EBC69BDB7474}" type="pres">
      <dgm:prSet presAssocID="{F1523621-B211-434E-9B60-66EEA79B0AF3}" presName="hierChild3" presStyleCnt="0"/>
      <dgm:spPr/>
    </dgm:pt>
    <dgm:pt modelId="{45CF6E7B-251C-40CB-8859-16474871C8D9}" type="pres">
      <dgm:prSet presAssocID="{905671CE-D114-42B9-A641-98A0610730E8}" presName="Name25" presStyleLbl="parChTrans1D2" presStyleIdx="1" presStyleCnt="2"/>
      <dgm:spPr/>
      <dgm:t>
        <a:bodyPr/>
        <a:lstStyle/>
        <a:p>
          <a:endParaRPr lang="ru-RU"/>
        </a:p>
      </dgm:t>
    </dgm:pt>
    <dgm:pt modelId="{694D1EE7-E805-4125-A727-254C49A48D3B}" type="pres">
      <dgm:prSet presAssocID="{905671CE-D114-42B9-A641-98A0610730E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0127B78-FE52-4B84-8E4E-83BD8D3F78BA}" type="pres">
      <dgm:prSet presAssocID="{F45785C5-97C2-4CB2-BC24-164D73114605}" presName="Name30" presStyleCnt="0"/>
      <dgm:spPr/>
    </dgm:pt>
    <dgm:pt modelId="{5F5DC4B9-B932-49B6-AE8F-572FA612F96D}" type="pres">
      <dgm:prSet presAssocID="{F45785C5-97C2-4CB2-BC24-164D73114605}" presName="level2Shape" presStyleLbl="node2" presStyleIdx="0" presStyleCnt="1"/>
      <dgm:spPr/>
      <dgm:t>
        <a:bodyPr/>
        <a:lstStyle/>
        <a:p>
          <a:endParaRPr lang="ru-RU"/>
        </a:p>
      </dgm:t>
    </dgm:pt>
    <dgm:pt modelId="{92A9C210-F113-417E-9EBF-C02F908DAFCB}" type="pres">
      <dgm:prSet presAssocID="{F45785C5-97C2-4CB2-BC24-164D73114605}" presName="hierChild3" presStyleCnt="0"/>
      <dgm:spPr/>
    </dgm:pt>
    <dgm:pt modelId="{6750A268-3B08-4BC4-8C15-FE6A37301BDB}" type="pres">
      <dgm:prSet presAssocID="{22175BDE-B753-4CA5-B3E2-1C43AEE7242B}" presName="bgShapesFlow" presStyleCnt="0"/>
      <dgm:spPr/>
    </dgm:pt>
  </dgm:ptLst>
  <dgm:cxnLst>
    <dgm:cxn modelId="{DA7A3D35-AA4C-4E25-8750-61C7FBF3FF68}" type="presOf" srcId="{F9ED39E7-8E43-44C8-B645-11EE2B7232C9}" destId="{AF1148F4-D5E4-48E3-BD71-7A80A98E071E}" srcOrd="1" destOrd="0" presId="urn:microsoft.com/office/officeart/2005/8/layout/hierarchy5"/>
    <dgm:cxn modelId="{E3A57A4C-02E2-49DC-A97C-3897798C441D}" type="presOf" srcId="{905671CE-D114-42B9-A641-98A0610730E8}" destId="{45CF6E7B-251C-40CB-8859-16474871C8D9}" srcOrd="0" destOrd="0" presId="urn:microsoft.com/office/officeart/2005/8/layout/hierarchy5"/>
    <dgm:cxn modelId="{0CAA53F4-E339-4CDB-99F2-16C6EDB9F799}" type="presOf" srcId="{905671CE-D114-42B9-A641-98A0610730E8}" destId="{694D1EE7-E805-4125-A727-254C49A48D3B}" srcOrd="1" destOrd="0" presId="urn:microsoft.com/office/officeart/2005/8/layout/hierarchy5"/>
    <dgm:cxn modelId="{900CA954-E8B5-4114-BCA9-3596CB0EB651}" type="presOf" srcId="{F1523621-B211-434E-9B60-66EEA79B0AF3}" destId="{09C74CD2-B71E-45A4-842B-FA9911B09BCB}" srcOrd="0" destOrd="0" presId="urn:microsoft.com/office/officeart/2005/8/layout/hierarchy5"/>
    <dgm:cxn modelId="{DE58A1DC-CC77-4731-99AA-94E087A59836}" type="presOf" srcId="{9F8DC0E4-F756-4429-96A1-AEDF2F450504}" destId="{3426760D-8064-445C-AE09-7ECF160F8051}" srcOrd="0" destOrd="0" presId="urn:microsoft.com/office/officeart/2005/8/layout/hierarchy5"/>
    <dgm:cxn modelId="{B12AAFF8-51D5-4B47-9019-713423A278C3}" type="presOf" srcId="{F9ED39E7-8E43-44C8-B645-11EE2B7232C9}" destId="{8290D636-F264-4EAB-BEC5-071BAB98DF4E}" srcOrd="0" destOrd="0" presId="urn:microsoft.com/office/officeart/2005/8/layout/hierarchy5"/>
    <dgm:cxn modelId="{6D094A6C-E9BF-4393-8E7C-F5E011952046}" srcId="{9F8DC0E4-F756-4429-96A1-AEDF2F450504}" destId="{F45785C5-97C2-4CB2-BC24-164D73114605}" srcOrd="1" destOrd="0" parTransId="{905671CE-D114-42B9-A641-98A0610730E8}" sibTransId="{BD5FE86D-EA2A-4EFB-9CE0-A90E454D920B}"/>
    <dgm:cxn modelId="{764BD2F0-7A8F-40E3-935D-7EC216E6A87A}" srcId="{9F8DC0E4-F756-4429-96A1-AEDF2F450504}" destId="{F1523621-B211-434E-9B60-66EEA79B0AF3}" srcOrd="0" destOrd="0" parTransId="{F9ED39E7-8E43-44C8-B645-11EE2B7232C9}" sibTransId="{73EE7AB0-1A08-441C-90C5-E8E7928723D5}"/>
    <dgm:cxn modelId="{AC31C4EB-24D4-40EC-A838-F6F4D7DC4E6B}" type="presOf" srcId="{F45785C5-97C2-4CB2-BC24-164D73114605}" destId="{5F5DC4B9-B932-49B6-AE8F-572FA612F96D}" srcOrd="0" destOrd="0" presId="urn:microsoft.com/office/officeart/2005/8/layout/hierarchy5"/>
    <dgm:cxn modelId="{A2F6AF39-430A-4D5C-9600-D3046C332880}" type="presOf" srcId="{22175BDE-B753-4CA5-B3E2-1C43AEE7242B}" destId="{5B6BFE8C-97B1-4B48-83FB-D1E154E92EA0}" srcOrd="0" destOrd="0" presId="urn:microsoft.com/office/officeart/2005/8/layout/hierarchy5"/>
    <dgm:cxn modelId="{FDE72287-40ED-48FC-AFBE-1E015EFB8979}" srcId="{22175BDE-B753-4CA5-B3E2-1C43AEE7242B}" destId="{9F8DC0E4-F756-4429-96A1-AEDF2F450504}" srcOrd="0" destOrd="0" parTransId="{0C87EFF5-4BC3-4354-8FEE-97FE78F745D3}" sibTransId="{391EB76C-4969-43FB-9708-969C5253E969}"/>
    <dgm:cxn modelId="{3B098F19-09BC-48BE-8BD4-386C32AF7A53}" type="presParOf" srcId="{5B6BFE8C-97B1-4B48-83FB-D1E154E92EA0}" destId="{90A6E1D1-F19E-4555-9FEF-00B5B7FF3B27}" srcOrd="0" destOrd="0" presId="urn:microsoft.com/office/officeart/2005/8/layout/hierarchy5"/>
    <dgm:cxn modelId="{3B4338CC-6AB0-41F0-A2B0-4E70C6CA1D73}" type="presParOf" srcId="{90A6E1D1-F19E-4555-9FEF-00B5B7FF3B27}" destId="{C01947AF-4F14-45A6-8E7E-770253BBD9F5}" srcOrd="0" destOrd="0" presId="urn:microsoft.com/office/officeart/2005/8/layout/hierarchy5"/>
    <dgm:cxn modelId="{4B158F87-6051-4C99-8393-0C269B0F8890}" type="presParOf" srcId="{C01947AF-4F14-45A6-8E7E-770253BBD9F5}" destId="{D076EB2B-E341-4844-B35B-6C1F9A91D89F}" srcOrd="0" destOrd="0" presId="urn:microsoft.com/office/officeart/2005/8/layout/hierarchy5"/>
    <dgm:cxn modelId="{CA9E16A2-92CA-4BD7-B994-456D0C7DF723}" type="presParOf" srcId="{D076EB2B-E341-4844-B35B-6C1F9A91D89F}" destId="{3426760D-8064-445C-AE09-7ECF160F8051}" srcOrd="0" destOrd="0" presId="urn:microsoft.com/office/officeart/2005/8/layout/hierarchy5"/>
    <dgm:cxn modelId="{16703B3A-381C-4979-A0E3-D62295C9990B}" type="presParOf" srcId="{D076EB2B-E341-4844-B35B-6C1F9A91D89F}" destId="{63DD0E06-0FE3-4A3B-8D3F-C841B091F67C}" srcOrd="1" destOrd="0" presId="urn:microsoft.com/office/officeart/2005/8/layout/hierarchy5"/>
    <dgm:cxn modelId="{8C1B7FE6-2122-4982-B527-B8235D3F0705}" type="presParOf" srcId="{63DD0E06-0FE3-4A3B-8D3F-C841B091F67C}" destId="{8290D636-F264-4EAB-BEC5-071BAB98DF4E}" srcOrd="0" destOrd="0" presId="urn:microsoft.com/office/officeart/2005/8/layout/hierarchy5"/>
    <dgm:cxn modelId="{E2407A8A-DB7F-471A-9F2E-05B3F386925F}" type="presParOf" srcId="{8290D636-F264-4EAB-BEC5-071BAB98DF4E}" destId="{AF1148F4-D5E4-48E3-BD71-7A80A98E071E}" srcOrd="0" destOrd="0" presId="urn:microsoft.com/office/officeart/2005/8/layout/hierarchy5"/>
    <dgm:cxn modelId="{1B49B8C7-E9DA-494C-8207-5D67833D6DFA}" type="presParOf" srcId="{63DD0E06-0FE3-4A3B-8D3F-C841B091F67C}" destId="{8D4C32E2-DD65-441A-A100-67C1496D2C78}" srcOrd="1" destOrd="0" presId="urn:microsoft.com/office/officeart/2005/8/layout/hierarchy5"/>
    <dgm:cxn modelId="{A92D753E-7E48-41F5-97EF-274A3A10D6F5}" type="presParOf" srcId="{8D4C32E2-DD65-441A-A100-67C1496D2C78}" destId="{09C74CD2-B71E-45A4-842B-FA9911B09BCB}" srcOrd="0" destOrd="0" presId="urn:microsoft.com/office/officeart/2005/8/layout/hierarchy5"/>
    <dgm:cxn modelId="{028210BA-47D5-41F0-9EE0-E6C089D15C4C}" type="presParOf" srcId="{8D4C32E2-DD65-441A-A100-67C1496D2C78}" destId="{F77D244C-A5DD-4496-BF5D-EBC69BDB7474}" srcOrd="1" destOrd="0" presId="urn:microsoft.com/office/officeart/2005/8/layout/hierarchy5"/>
    <dgm:cxn modelId="{AAF10078-310D-4A53-8170-D2C1046105DF}" type="presParOf" srcId="{63DD0E06-0FE3-4A3B-8D3F-C841B091F67C}" destId="{45CF6E7B-251C-40CB-8859-16474871C8D9}" srcOrd="2" destOrd="0" presId="urn:microsoft.com/office/officeart/2005/8/layout/hierarchy5"/>
    <dgm:cxn modelId="{5878FA62-3081-4F31-8A24-907703F4A85F}" type="presParOf" srcId="{45CF6E7B-251C-40CB-8859-16474871C8D9}" destId="{694D1EE7-E805-4125-A727-254C49A48D3B}" srcOrd="0" destOrd="0" presId="urn:microsoft.com/office/officeart/2005/8/layout/hierarchy5"/>
    <dgm:cxn modelId="{EF61FF6F-22D2-473E-B4F9-7B7479885EB2}" type="presParOf" srcId="{63DD0E06-0FE3-4A3B-8D3F-C841B091F67C}" destId="{E0127B78-FE52-4B84-8E4E-83BD8D3F78BA}" srcOrd="3" destOrd="0" presId="urn:microsoft.com/office/officeart/2005/8/layout/hierarchy5"/>
    <dgm:cxn modelId="{10B5F6C5-1BB5-47F2-9CAB-0E060452A4B0}" type="presParOf" srcId="{E0127B78-FE52-4B84-8E4E-83BD8D3F78BA}" destId="{5F5DC4B9-B932-49B6-AE8F-572FA612F96D}" srcOrd="0" destOrd="0" presId="urn:microsoft.com/office/officeart/2005/8/layout/hierarchy5"/>
    <dgm:cxn modelId="{9F4F28A4-FE11-4A29-9CA8-994066E77C49}" type="presParOf" srcId="{E0127B78-FE52-4B84-8E4E-83BD8D3F78BA}" destId="{92A9C210-F113-417E-9EBF-C02F908DAFCB}" srcOrd="1" destOrd="0" presId="urn:microsoft.com/office/officeart/2005/8/layout/hierarchy5"/>
    <dgm:cxn modelId="{A84AC61B-A77D-43E9-B8A8-93D7CB682623}" type="presParOf" srcId="{5B6BFE8C-97B1-4B48-83FB-D1E154E92EA0}" destId="{6750A268-3B08-4BC4-8C15-FE6A37301BD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4547B-4BA7-4553-B39D-69CD22F83FE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1F0BF8-19C0-4EA9-89C6-0C4111BAE4A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Брошура</a:t>
          </a:r>
          <a:r>
            <a:rPr lang="uk-UA" sz="2000" dirty="0" smtClean="0">
              <a:latin typeface="Comic Sans MS" panose="030F0702030302020204" pitchFamily="66" charset="0"/>
            </a:rPr>
            <a:t>  (</a:t>
          </a:r>
          <a:r>
            <a:rPr lang="uk-UA" sz="2000" dirty="0" err="1" smtClean="0">
              <a:latin typeface="Comic Sans MS" panose="030F0702030302020204" pitchFamily="66" charset="0"/>
            </a:rPr>
            <a:t>фр</a:t>
          </a:r>
          <a:r>
            <a:rPr lang="uk-UA" sz="2000" dirty="0" smtClean="0">
              <a:latin typeface="Comic Sans MS" panose="030F0702030302020204" pitchFamily="66" charset="0"/>
            </a:rPr>
            <a:t>. </a:t>
          </a:r>
          <a:r>
            <a:rPr lang="en-US" sz="2000" i="1" dirty="0" smtClean="0">
              <a:latin typeface="Comic Sans MS" panose="030F0702030302020204" pitchFamily="66" charset="0"/>
            </a:rPr>
            <a:t>brochure</a:t>
          </a:r>
          <a:r>
            <a:rPr lang="en-US" sz="2000" dirty="0" smtClean="0">
              <a:latin typeface="Comic Sans MS" panose="030F0702030302020204" pitchFamily="66" charset="0"/>
            </a:rPr>
            <a:t> </a:t>
          </a:r>
          <a:r>
            <a:rPr lang="ru-RU" sz="2000" dirty="0" smtClean="0">
              <a:latin typeface="Comic Sans MS" panose="030F0702030302020204" pitchFamily="66" charset="0"/>
            </a:rPr>
            <a:t>в</a:t>
          </a:r>
          <a:r>
            <a:rPr lang="uk-UA" sz="2000" dirty="0" smtClean="0">
              <a:latin typeface="Comic Sans MS" panose="030F0702030302020204" pitchFamily="66" charset="0"/>
            </a:rPr>
            <a:t>ід </a:t>
          </a:r>
          <a:r>
            <a:rPr lang="en-US" sz="2000" i="1" dirty="0" err="1" smtClean="0">
              <a:latin typeface="Comic Sans MS" panose="030F0702030302020204" pitchFamily="66" charset="0"/>
            </a:rPr>
            <a:t>brogher</a:t>
          </a:r>
          <a:r>
            <a:rPr lang="uk-UA" sz="2000" dirty="0" smtClean="0">
              <a:latin typeface="Comic Sans MS" panose="030F0702030302020204" pitchFamily="66" charset="0"/>
            </a:rPr>
            <a:t> – зшивати) – неперіодичне текстове книжкове видання обсягом 4-48 сторінок, з’єднаних між собою.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193CD444-4CCC-4ACE-8A98-50E2D2E82B38}" type="parTrans" cxnId="{E87ADB27-FB0D-4031-85E3-8FC2F7EDC5DB}">
      <dgm:prSet/>
      <dgm:spPr/>
      <dgm:t>
        <a:bodyPr/>
        <a:lstStyle/>
        <a:p>
          <a:endParaRPr lang="ru-RU"/>
        </a:p>
      </dgm:t>
    </dgm:pt>
    <dgm:pt modelId="{F5C0C4B4-6FE8-4E01-8F45-AFFAE694C730}" type="sibTrans" cxnId="{E87ADB27-FB0D-4031-85E3-8FC2F7EDC5DB}">
      <dgm:prSet/>
      <dgm:spPr/>
      <dgm:t>
        <a:bodyPr/>
        <a:lstStyle/>
        <a:p>
          <a:endParaRPr lang="ru-RU"/>
        </a:p>
      </dgm:t>
    </dgm:pt>
    <dgm:pt modelId="{5DC95540-0856-4386-AE37-D601B009A9D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Буклет</a:t>
          </a:r>
          <a:r>
            <a:rPr lang="uk-UA" sz="2000" dirty="0" smtClean="0">
              <a:latin typeface="Comic Sans MS" panose="030F0702030302020204" pitchFamily="66" charset="0"/>
            </a:rPr>
            <a:t> (</a:t>
          </a:r>
          <a:r>
            <a:rPr lang="uk-UA" sz="2000" dirty="0" err="1" smtClean="0">
              <a:latin typeface="Comic Sans MS" panose="030F0702030302020204" pitchFamily="66" charset="0"/>
            </a:rPr>
            <a:t>фр</a:t>
          </a:r>
          <a:r>
            <a:rPr lang="uk-UA" sz="2000" dirty="0" smtClean="0">
              <a:latin typeface="Comic Sans MS" panose="030F0702030302020204" pitchFamily="66" charset="0"/>
            </a:rPr>
            <a:t>. </a:t>
          </a:r>
          <a:r>
            <a:rPr lang="en-US" sz="2000" i="1" dirty="0" err="1" smtClean="0">
              <a:latin typeface="Comic Sans MS" panose="030F0702030302020204" pitchFamily="66" charset="0"/>
            </a:rPr>
            <a:t>bouclette</a:t>
          </a:r>
          <a:r>
            <a:rPr lang="uk-UA" sz="2000" dirty="0" smtClean="0">
              <a:latin typeface="Comic Sans MS" panose="030F0702030302020204" pitchFamily="66" charset="0"/>
            </a:rPr>
            <a:t> – завиток) – переважно багатокольорова аркушева роздруківка, складна в два або кілька згинів.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EF63480D-C773-447A-8610-5702ABC968C0}" type="parTrans" cxnId="{D06D675F-A767-476E-A7CF-DC55EF47634F}">
      <dgm:prSet/>
      <dgm:spPr/>
      <dgm:t>
        <a:bodyPr/>
        <a:lstStyle/>
        <a:p>
          <a:endParaRPr lang="ru-RU"/>
        </a:p>
      </dgm:t>
    </dgm:pt>
    <dgm:pt modelId="{62FFED5E-5DCF-4946-817A-B99FB1D0D63B}" type="sibTrans" cxnId="{D06D675F-A767-476E-A7CF-DC55EF47634F}">
      <dgm:prSet/>
      <dgm:spPr/>
      <dgm:t>
        <a:bodyPr/>
        <a:lstStyle/>
        <a:p>
          <a:endParaRPr lang="ru-RU"/>
        </a:p>
      </dgm:t>
    </dgm:pt>
    <dgm:pt modelId="{0D8B0F46-3BD6-4CB9-81E4-CFB123A7800F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Банер</a:t>
          </a:r>
          <a:r>
            <a:rPr lang="uk-UA" sz="2000" dirty="0" smtClean="0">
              <a:latin typeface="Comic Sans MS" panose="030F0702030302020204" pitchFamily="66" charset="0"/>
            </a:rPr>
            <a:t> (</a:t>
          </a:r>
          <a:r>
            <a:rPr lang="uk-UA" sz="2000" dirty="0" err="1" smtClean="0">
              <a:latin typeface="Comic Sans MS" panose="030F0702030302020204" pitchFamily="66" charset="0"/>
            </a:rPr>
            <a:t>англ</a:t>
          </a:r>
          <a:r>
            <a:rPr lang="uk-UA" sz="2000" dirty="0" smtClean="0">
              <a:latin typeface="Comic Sans MS" panose="030F0702030302020204" pitchFamily="66" charset="0"/>
            </a:rPr>
            <a:t>. </a:t>
          </a:r>
          <a:r>
            <a:rPr lang="en-US" sz="2000" i="1" dirty="0" err="1" smtClean="0">
              <a:latin typeface="Comic Sans MS" panose="030F0702030302020204" pitchFamily="66" charset="0"/>
            </a:rPr>
            <a:t>baner</a:t>
          </a:r>
          <a:r>
            <a:rPr lang="en-US" sz="2000" dirty="0" smtClean="0">
              <a:latin typeface="Comic Sans MS" panose="030F0702030302020204" pitchFamily="66" charset="0"/>
            </a:rPr>
            <a:t> – </a:t>
          </a:r>
          <a:r>
            <a:rPr lang="uk-UA" sz="2000" dirty="0" smtClean="0">
              <a:latin typeface="Comic Sans MS" panose="030F0702030302020204" pitchFamily="66" charset="0"/>
            </a:rPr>
            <a:t>прапор, стяг, заголовок великими літерами) – прямокутне полотно, що містить малюнок або текст рекламного чи інформаційного характеру; графічний елемент на веб-сторінці</a:t>
          </a:r>
          <a:r>
            <a:rPr lang="en-US" sz="2000" dirty="0" smtClean="0">
              <a:latin typeface="Comic Sans MS" panose="030F0702030302020204" pitchFamily="66" charset="0"/>
            </a:rPr>
            <a:t> 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B1ADFD8F-A930-4F4D-8613-4963C0C26E23}" type="parTrans" cxnId="{E0DEA018-A900-4ED0-BF21-2963AA10A6E7}">
      <dgm:prSet/>
      <dgm:spPr/>
      <dgm:t>
        <a:bodyPr/>
        <a:lstStyle/>
        <a:p>
          <a:endParaRPr lang="ru-RU"/>
        </a:p>
      </dgm:t>
    </dgm:pt>
    <dgm:pt modelId="{CA0BB7FF-05E4-4FD4-B9DC-7212D4483D12}" type="sibTrans" cxnId="{E0DEA018-A900-4ED0-BF21-2963AA10A6E7}">
      <dgm:prSet/>
      <dgm:spPr/>
      <dgm:t>
        <a:bodyPr/>
        <a:lstStyle/>
        <a:p>
          <a:endParaRPr lang="ru-RU"/>
        </a:p>
      </dgm:t>
    </dgm:pt>
    <dgm:pt modelId="{25AFEA39-32BC-4D0F-8B9B-F967BAA8E52F}" type="pres">
      <dgm:prSet presAssocID="{E2A4547B-4BA7-4553-B39D-69CD22F83F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AF585-6361-48ED-80D7-1335F00DB0AE}" type="pres">
      <dgm:prSet presAssocID="{CA1F0BF8-19C0-4EA9-89C6-0C4111BAE4A7}" presName="parentLin" presStyleCnt="0"/>
      <dgm:spPr/>
    </dgm:pt>
    <dgm:pt modelId="{B4B92B54-83A4-468E-91B5-409C0F24725F}" type="pres">
      <dgm:prSet presAssocID="{CA1F0BF8-19C0-4EA9-89C6-0C4111BAE4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BF41DA-7AC9-4788-912F-D55C24DB2CEC}" type="pres">
      <dgm:prSet presAssocID="{CA1F0BF8-19C0-4EA9-89C6-0C4111BAE4A7}" presName="parentText" presStyleLbl="node1" presStyleIdx="0" presStyleCnt="3" custScaleX="106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0FD9-1919-4131-8B25-6E5D93E83D6C}" type="pres">
      <dgm:prSet presAssocID="{CA1F0BF8-19C0-4EA9-89C6-0C4111BAE4A7}" presName="negativeSpace" presStyleCnt="0"/>
      <dgm:spPr/>
    </dgm:pt>
    <dgm:pt modelId="{FE28CA05-81A4-44CC-8B04-B48DA6AF3AC3}" type="pres">
      <dgm:prSet presAssocID="{CA1F0BF8-19C0-4EA9-89C6-0C4111BAE4A7}" presName="childText" presStyleLbl="conFgAcc1" presStyleIdx="0" presStyleCnt="3">
        <dgm:presLayoutVars>
          <dgm:bulletEnabled val="1"/>
        </dgm:presLayoutVars>
      </dgm:prSet>
      <dgm:spPr/>
    </dgm:pt>
    <dgm:pt modelId="{93DC6ED1-D35C-4678-90EC-A698287CBBB1}" type="pres">
      <dgm:prSet presAssocID="{F5C0C4B4-6FE8-4E01-8F45-AFFAE694C730}" presName="spaceBetweenRectangles" presStyleCnt="0"/>
      <dgm:spPr/>
    </dgm:pt>
    <dgm:pt modelId="{895227C8-58A6-4065-873A-FFE5C0233857}" type="pres">
      <dgm:prSet presAssocID="{5DC95540-0856-4386-AE37-D601B009A9D8}" presName="parentLin" presStyleCnt="0"/>
      <dgm:spPr/>
    </dgm:pt>
    <dgm:pt modelId="{8D3C0FAD-56FC-48BD-9690-FDF94F26547C}" type="pres">
      <dgm:prSet presAssocID="{5DC95540-0856-4386-AE37-D601B009A9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720EA6C-38C2-48B6-A2DB-A6653268C1AF}" type="pres">
      <dgm:prSet presAssocID="{5DC95540-0856-4386-AE37-D601B009A9D8}" presName="parentText" presStyleLbl="node1" presStyleIdx="1" presStyleCnt="3" custScaleX="106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6DA6-0242-4DBF-9A2F-5B54FC4677EF}" type="pres">
      <dgm:prSet presAssocID="{5DC95540-0856-4386-AE37-D601B009A9D8}" presName="negativeSpace" presStyleCnt="0"/>
      <dgm:spPr/>
    </dgm:pt>
    <dgm:pt modelId="{4801CADB-6E0A-46B5-BDBE-1B07C79A7D6C}" type="pres">
      <dgm:prSet presAssocID="{5DC95540-0856-4386-AE37-D601B009A9D8}" presName="childText" presStyleLbl="conFgAcc1" presStyleIdx="1" presStyleCnt="3">
        <dgm:presLayoutVars>
          <dgm:bulletEnabled val="1"/>
        </dgm:presLayoutVars>
      </dgm:prSet>
      <dgm:spPr/>
    </dgm:pt>
    <dgm:pt modelId="{FA8B0AE8-6ED5-4283-8C3F-ECD37ABCE60D}" type="pres">
      <dgm:prSet presAssocID="{62FFED5E-5DCF-4946-817A-B99FB1D0D63B}" presName="spaceBetweenRectangles" presStyleCnt="0"/>
      <dgm:spPr/>
    </dgm:pt>
    <dgm:pt modelId="{18259C36-701C-42B1-86C4-1F003A7A1FFF}" type="pres">
      <dgm:prSet presAssocID="{0D8B0F46-3BD6-4CB9-81E4-CFB123A7800F}" presName="parentLin" presStyleCnt="0"/>
      <dgm:spPr/>
    </dgm:pt>
    <dgm:pt modelId="{536AC258-0956-483D-B815-61B8396B6D50}" type="pres">
      <dgm:prSet presAssocID="{0D8B0F46-3BD6-4CB9-81E4-CFB123A780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95E6A8-BF08-4A84-8B3A-5FDC2E959DD2}" type="pres">
      <dgm:prSet presAssocID="{0D8B0F46-3BD6-4CB9-81E4-CFB123A7800F}" presName="parentText" presStyleLbl="node1" presStyleIdx="2" presStyleCnt="3" custScaleX="106311" custScaleY="127797" custLinFactNeighborY="-5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CFE3A-846A-47EE-A220-9F6C4EA1AC25}" type="pres">
      <dgm:prSet presAssocID="{0D8B0F46-3BD6-4CB9-81E4-CFB123A7800F}" presName="negativeSpace" presStyleCnt="0"/>
      <dgm:spPr/>
    </dgm:pt>
    <dgm:pt modelId="{6C932CCB-5BD6-468D-8E4A-313867BE38F4}" type="pres">
      <dgm:prSet presAssocID="{0D8B0F46-3BD6-4CB9-81E4-CFB123A780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DEA018-A900-4ED0-BF21-2963AA10A6E7}" srcId="{E2A4547B-4BA7-4553-B39D-69CD22F83FE3}" destId="{0D8B0F46-3BD6-4CB9-81E4-CFB123A7800F}" srcOrd="2" destOrd="0" parTransId="{B1ADFD8F-A930-4F4D-8613-4963C0C26E23}" sibTransId="{CA0BB7FF-05E4-4FD4-B9DC-7212D4483D12}"/>
    <dgm:cxn modelId="{CAFF6BF4-4DE7-4D2B-B091-2CBE16915B7B}" type="presOf" srcId="{CA1F0BF8-19C0-4EA9-89C6-0C4111BAE4A7}" destId="{E8BF41DA-7AC9-4788-912F-D55C24DB2CEC}" srcOrd="1" destOrd="0" presId="urn:microsoft.com/office/officeart/2005/8/layout/list1"/>
    <dgm:cxn modelId="{D9138A8D-E8A6-4AD8-8A73-96042CBC1E8A}" type="presOf" srcId="{0D8B0F46-3BD6-4CB9-81E4-CFB123A7800F}" destId="{2A95E6A8-BF08-4A84-8B3A-5FDC2E959DD2}" srcOrd="1" destOrd="0" presId="urn:microsoft.com/office/officeart/2005/8/layout/list1"/>
    <dgm:cxn modelId="{E6D827B3-116A-43EE-A78C-08C260700F49}" type="presOf" srcId="{CA1F0BF8-19C0-4EA9-89C6-0C4111BAE4A7}" destId="{B4B92B54-83A4-468E-91B5-409C0F24725F}" srcOrd="0" destOrd="0" presId="urn:microsoft.com/office/officeart/2005/8/layout/list1"/>
    <dgm:cxn modelId="{B7673771-D0C7-421C-BF77-3CD0A1F771F0}" type="presOf" srcId="{5DC95540-0856-4386-AE37-D601B009A9D8}" destId="{8D3C0FAD-56FC-48BD-9690-FDF94F26547C}" srcOrd="0" destOrd="0" presId="urn:microsoft.com/office/officeart/2005/8/layout/list1"/>
    <dgm:cxn modelId="{FA2BDD95-70FD-496A-A93A-FAFCD50C872A}" type="presOf" srcId="{E2A4547B-4BA7-4553-B39D-69CD22F83FE3}" destId="{25AFEA39-32BC-4D0F-8B9B-F967BAA8E52F}" srcOrd="0" destOrd="0" presId="urn:microsoft.com/office/officeart/2005/8/layout/list1"/>
    <dgm:cxn modelId="{B1494461-301E-4A04-A3CB-BEA690E8FFBB}" type="presOf" srcId="{5DC95540-0856-4386-AE37-D601B009A9D8}" destId="{7720EA6C-38C2-48B6-A2DB-A6653268C1AF}" srcOrd="1" destOrd="0" presId="urn:microsoft.com/office/officeart/2005/8/layout/list1"/>
    <dgm:cxn modelId="{E87ADB27-FB0D-4031-85E3-8FC2F7EDC5DB}" srcId="{E2A4547B-4BA7-4553-B39D-69CD22F83FE3}" destId="{CA1F0BF8-19C0-4EA9-89C6-0C4111BAE4A7}" srcOrd="0" destOrd="0" parTransId="{193CD444-4CCC-4ACE-8A98-50E2D2E82B38}" sibTransId="{F5C0C4B4-6FE8-4E01-8F45-AFFAE694C730}"/>
    <dgm:cxn modelId="{21BBA232-4A6E-4C5E-9DDA-7D13542E9FD7}" type="presOf" srcId="{0D8B0F46-3BD6-4CB9-81E4-CFB123A7800F}" destId="{536AC258-0956-483D-B815-61B8396B6D50}" srcOrd="0" destOrd="0" presId="urn:microsoft.com/office/officeart/2005/8/layout/list1"/>
    <dgm:cxn modelId="{D06D675F-A767-476E-A7CF-DC55EF47634F}" srcId="{E2A4547B-4BA7-4553-B39D-69CD22F83FE3}" destId="{5DC95540-0856-4386-AE37-D601B009A9D8}" srcOrd="1" destOrd="0" parTransId="{EF63480D-C773-447A-8610-5702ABC968C0}" sibTransId="{62FFED5E-5DCF-4946-817A-B99FB1D0D63B}"/>
    <dgm:cxn modelId="{24AB888F-1F26-4B8E-B451-B2C1B8F93800}" type="presParOf" srcId="{25AFEA39-32BC-4D0F-8B9B-F967BAA8E52F}" destId="{71FAF585-6361-48ED-80D7-1335F00DB0AE}" srcOrd="0" destOrd="0" presId="urn:microsoft.com/office/officeart/2005/8/layout/list1"/>
    <dgm:cxn modelId="{A98FAA3F-725E-4779-A61E-340A4364612B}" type="presParOf" srcId="{71FAF585-6361-48ED-80D7-1335F00DB0AE}" destId="{B4B92B54-83A4-468E-91B5-409C0F24725F}" srcOrd="0" destOrd="0" presId="urn:microsoft.com/office/officeart/2005/8/layout/list1"/>
    <dgm:cxn modelId="{BEF2B15A-8B9A-4EE3-A209-74F8CED79A51}" type="presParOf" srcId="{71FAF585-6361-48ED-80D7-1335F00DB0AE}" destId="{E8BF41DA-7AC9-4788-912F-D55C24DB2CEC}" srcOrd="1" destOrd="0" presId="urn:microsoft.com/office/officeart/2005/8/layout/list1"/>
    <dgm:cxn modelId="{DAD1C75D-46CF-4E40-B23D-41D61D6A2C43}" type="presParOf" srcId="{25AFEA39-32BC-4D0F-8B9B-F967BAA8E52F}" destId="{F2D60FD9-1919-4131-8B25-6E5D93E83D6C}" srcOrd="1" destOrd="0" presId="urn:microsoft.com/office/officeart/2005/8/layout/list1"/>
    <dgm:cxn modelId="{FDD63895-C2D6-4336-9848-91EF8A7BDCAB}" type="presParOf" srcId="{25AFEA39-32BC-4D0F-8B9B-F967BAA8E52F}" destId="{FE28CA05-81A4-44CC-8B04-B48DA6AF3AC3}" srcOrd="2" destOrd="0" presId="urn:microsoft.com/office/officeart/2005/8/layout/list1"/>
    <dgm:cxn modelId="{00B7B425-8595-4BEC-A45C-9EB2604BE6AD}" type="presParOf" srcId="{25AFEA39-32BC-4D0F-8B9B-F967BAA8E52F}" destId="{93DC6ED1-D35C-4678-90EC-A698287CBBB1}" srcOrd="3" destOrd="0" presId="urn:microsoft.com/office/officeart/2005/8/layout/list1"/>
    <dgm:cxn modelId="{D2687C50-9DC9-4FCC-8483-C228D9A29D0E}" type="presParOf" srcId="{25AFEA39-32BC-4D0F-8B9B-F967BAA8E52F}" destId="{895227C8-58A6-4065-873A-FFE5C0233857}" srcOrd="4" destOrd="0" presId="urn:microsoft.com/office/officeart/2005/8/layout/list1"/>
    <dgm:cxn modelId="{D071DA17-4F2E-452C-8625-B7EA980538A9}" type="presParOf" srcId="{895227C8-58A6-4065-873A-FFE5C0233857}" destId="{8D3C0FAD-56FC-48BD-9690-FDF94F26547C}" srcOrd="0" destOrd="0" presId="urn:microsoft.com/office/officeart/2005/8/layout/list1"/>
    <dgm:cxn modelId="{47571156-5E50-41CB-B6AB-40E1F11C679D}" type="presParOf" srcId="{895227C8-58A6-4065-873A-FFE5C0233857}" destId="{7720EA6C-38C2-48B6-A2DB-A6653268C1AF}" srcOrd="1" destOrd="0" presId="urn:microsoft.com/office/officeart/2005/8/layout/list1"/>
    <dgm:cxn modelId="{1565001A-1641-46B9-8DAE-FE2711FFDE86}" type="presParOf" srcId="{25AFEA39-32BC-4D0F-8B9B-F967BAA8E52F}" destId="{80AB6DA6-0242-4DBF-9A2F-5B54FC4677EF}" srcOrd="5" destOrd="0" presId="urn:microsoft.com/office/officeart/2005/8/layout/list1"/>
    <dgm:cxn modelId="{5C0BE81E-B397-44D9-8910-46D2F1E08533}" type="presParOf" srcId="{25AFEA39-32BC-4D0F-8B9B-F967BAA8E52F}" destId="{4801CADB-6E0A-46B5-BDBE-1B07C79A7D6C}" srcOrd="6" destOrd="0" presId="urn:microsoft.com/office/officeart/2005/8/layout/list1"/>
    <dgm:cxn modelId="{DDB70FB4-51B2-4D59-BFA2-E57506F66AD3}" type="presParOf" srcId="{25AFEA39-32BC-4D0F-8B9B-F967BAA8E52F}" destId="{FA8B0AE8-6ED5-4283-8C3F-ECD37ABCE60D}" srcOrd="7" destOrd="0" presId="urn:microsoft.com/office/officeart/2005/8/layout/list1"/>
    <dgm:cxn modelId="{5C28D25A-1E3A-461C-9D9D-2E2509779D36}" type="presParOf" srcId="{25AFEA39-32BC-4D0F-8B9B-F967BAA8E52F}" destId="{18259C36-701C-42B1-86C4-1F003A7A1FFF}" srcOrd="8" destOrd="0" presId="urn:microsoft.com/office/officeart/2005/8/layout/list1"/>
    <dgm:cxn modelId="{2FB33C42-3D9C-463D-AB48-75D30732695D}" type="presParOf" srcId="{18259C36-701C-42B1-86C4-1F003A7A1FFF}" destId="{536AC258-0956-483D-B815-61B8396B6D50}" srcOrd="0" destOrd="0" presId="urn:microsoft.com/office/officeart/2005/8/layout/list1"/>
    <dgm:cxn modelId="{A860EE60-68DE-4C1E-8760-E4CF5D25B4F9}" type="presParOf" srcId="{18259C36-701C-42B1-86C4-1F003A7A1FFF}" destId="{2A95E6A8-BF08-4A84-8B3A-5FDC2E959DD2}" srcOrd="1" destOrd="0" presId="urn:microsoft.com/office/officeart/2005/8/layout/list1"/>
    <dgm:cxn modelId="{769B0A06-6550-4338-8123-82D380583EE8}" type="presParOf" srcId="{25AFEA39-32BC-4D0F-8B9B-F967BAA8E52F}" destId="{F35CFE3A-846A-47EE-A220-9F6C4EA1AC25}" srcOrd="9" destOrd="0" presId="urn:microsoft.com/office/officeart/2005/8/layout/list1"/>
    <dgm:cxn modelId="{DCFFEA13-A5F2-40E9-9D68-D98E0BDB51E4}" type="presParOf" srcId="{25AFEA39-32BC-4D0F-8B9B-F967BAA8E52F}" destId="{6C932CCB-5BD6-468D-8E4A-313867BE38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4547B-4BA7-4553-B39D-69CD22F83FE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1F0BF8-19C0-4EA9-89C6-0C4111BAE4A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Бланк</a:t>
          </a:r>
          <a:r>
            <a:rPr lang="ru-RU" sz="2000" dirty="0" smtClean="0">
              <a:solidFill>
                <a:srgbClr val="C00000"/>
              </a:solidFill>
              <a:latin typeface="Comic Sans MS" panose="030F0702030302020204" pitchFamily="66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(фр. </a:t>
          </a:r>
          <a:r>
            <a:rPr lang="ru-RU" sz="2000" i="1" dirty="0" err="1" smtClean="0">
              <a:solidFill>
                <a:schemeClr val="tx1"/>
              </a:solidFill>
              <a:latin typeface="Comic Sans MS" panose="030F0702030302020204" pitchFamily="66" charset="0"/>
            </a:rPr>
            <a:t>blanc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—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білий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) —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друкована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форма документа,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що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передбачає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вставлення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користувачем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даних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відповідні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його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місця</a:t>
          </a:r>
          <a:endParaRPr lang="ru-RU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93CD444-4CCC-4ACE-8A98-50E2D2E82B38}" type="parTrans" cxnId="{E87ADB27-FB0D-4031-85E3-8FC2F7EDC5DB}">
      <dgm:prSet/>
      <dgm:spPr/>
      <dgm:t>
        <a:bodyPr/>
        <a:lstStyle/>
        <a:p>
          <a:endParaRPr lang="ru-RU"/>
        </a:p>
      </dgm:t>
    </dgm:pt>
    <dgm:pt modelId="{F5C0C4B4-6FE8-4E01-8F45-AFFAE694C730}" type="sibTrans" cxnId="{E87ADB27-FB0D-4031-85E3-8FC2F7EDC5DB}">
      <dgm:prSet/>
      <dgm:spPr/>
      <dgm:t>
        <a:bodyPr/>
        <a:lstStyle/>
        <a:p>
          <a:endParaRPr lang="ru-RU"/>
        </a:p>
      </dgm:t>
    </dgm:pt>
    <dgm:pt modelId="{5DC95540-0856-4386-AE37-D601B009A9D8}">
      <dgm:prSet phldrT="[Текст]" custT="1"/>
      <dgm:spPr/>
      <dgm:t>
        <a:bodyPr/>
        <a:lstStyle/>
        <a:p>
          <a:r>
            <a:rPr lang="uk-UA" sz="2000" b="1" i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Візитівка</a:t>
          </a:r>
          <a:r>
            <a:rPr lang="uk-UA" sz="2000" b="0" i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 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uk-UA" sz="2000" b="0" i="0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фра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. </a:t>
          </a:r>
          <a:r>
            <a:rPr lang="uk-UA" sz="2000" b="0" i="1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visite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 — відвідування) — картка з прізвищем, іменем та іншими відомостями про її власника для вручення під час знайомства або зустрічі</a:t>
          </a:r>
          <a:endParaRPr lang="ru-RU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F63480D-C773-447A-8610-5702ABC968C0}" type="parTrans" cxnId="{D06D675F-A767-476E-A7CF-DC55EF47634F}">
      <dgm:prSet/>
      <dgm:spPr/>
      <dgm:t>
        <a:bodyPr/>
        <a:lstStyle/>
        <a:p>
          <a:endParaRPr lang="ru-RU"/>
        </a:p>
      </dgm:t>
    </dgm:pt>
    <dgm:pt modelId="{62FFED5E-5DCF-4946-817A-B99FB1D0D63B}" type="sibTrans" cxnId="{D06D675F-A767-476E-A7CF-DC55EF47634F}">
      <dgm:prSet/>
      <dgm:spPr/>
      <dgm:t>
        <a:bodyPr/>
        <a:lstStyle/>
        <a:p>
          <a:endParaRPr lang="ru-RU"/>
        </a:p>
      </dgm:t>
    </dgm:pt>
    <dgm:pt modelId="{0D8B0F46-3BD6-4CB9-81E4-CFB123A780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Оголошення</a:t>
          </a:r>
          <a:r>
            <a:rPr lang="uk-UA" sz="2000" b="0" i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 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— повідомлення,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що-небудь</a:t>
          </a:r>
          <a:endParaRPr lang="ru-RU" sz="2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1ADFD8F-A930-4F4D-8613-4963C0C26E23}" type="parTrans" cxnId="{E0DEA018-A900-4ED0-BF21-2963AA10A6E7}">
      <dgm:prSet/>
      <dgm:spPr/>
      <dgm:t>
        <a:bodyPr/>
        <a:lstStyle/>
        <a:p>
          <a:endParaRPr lang="ru-RU"/>
        </a:p>
      </dgm:t>
    </dgm:pt>
    <dgm:pt modelId="{CA0BB7FF-05E4-4FD4-B9DC-7212D4483D12}" type="sibTrans" cxnId="{E0DEA018-A900-4ED0-BF21-2963AA10A6E7}">
      <dgm:prSet/>
      <dgm:spPr/>
      <dgm:t>
        <a:bodyPr/>
        <a:lstStyle/>
        <a:p>
          <a:endParaRPr lang="ru-RU"/>
        </a:p>
      </dgm:t>
    </dgm:pt>
    <dgm:pt modelId="{62761989-A4A1-46BE-B315-879F1DF160B8}">
      <dgm:prSet phldrT="[Текст]" custT="1"/>
      <dgm:spPr/>
      <dgm:t>
        <a:bodyPr/>
        <a:lstStyle/>
        <a:p>
          <a:r>
            <a:rPr lang="uk-UA" sz="2000" b="1" i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Листівка</a:t>
          </a:r>
          <a:r>
            <a:rPr lang="uk-UA" sz="2000" b="0" noProof="0" dirty="0" smtClean="0">
              <a:solidFill>
                <a:schemeClr val="bg1"/>
              </a:solidFill>
              <a:latin typeface="+mj-lt"/>
            </a:rPr>
            <a:t> 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—</a:t>
          </a:r>
          <a:r>
            <a:rPr lang="uk-UA" sz="2000" b="0" noProof="0" dirty="0" smtClean="0">
              <a:solidFill>
                <a:schemeClr val="bg1"/>
              </a:solidFill>
              <a:latin typeface="+mj-lt"/>
            </a:rPr>
            <a:t> </a:t>
          </a:r>
          <a:r>
            <a:rPr lang="uk-UA" sz="2000" b="0" i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поштова картка, іноді з малюнком з одного боку</a:t>
          </a:r>
          <a:endParaRPr lang="ru-RU" sz="2000" b="0" i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A7BEE43-A09B-4120-9A47-96BCA3ABB824}" type="parTrans" cxnId="{7D70A085-3CFE-4130-AC57-7B13DD00B210}">
      <dgm:prSet/>
      <dgm:spPr/>
      <dgm:t>
        <a:bodyPr/>
        <a:lstStyle/>
        <a:p>
          <a:endParaRPr lang="ru-RU"/>
        </a:p>
      </dgm:t>
    </dgm:pt>
    <dgm:pt modelId="{A2238833-F7C2-4974-BCAC-47651EFCDB13}" type="sibTrans" cxnId="{7D70A085-3CFE-4130-AC57-7B13DD00B210}">
      <dgm:prSet/>
      <dgm:spPr/>
      <dgm:t>
        <a:bodyPr/>
        <a:lstStyle/>
        <a:p>
          <a:endParaRPr lang="ru-RU"/>
        </a:p>
      </dgm:t>
    </dgm:pt>
    <dgm:pt modelId="{25AFEA39-32BC-4D0F-8B9B-F967BAA8E52F}" type="pres">
      <dgm:prSet presAssocID="{E2A4547B-4BA7-4553-B39D-69CD22F83F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AF585-6361-48ED-80D7-1335F00DB0AE}" type="pres">
      <dgm:prSet presAssocID="{CA1F0BF8-19C0-4EA9-89C6-0C4111BAE4A7}" presName="parentLin" presStyleCnt="0"/>
      <dgm:spPr/>
    </dgm:pt>
    <dgm:pt modelId="{B4B92B54-83A4-468E-91B5-409C0F24725F}" type="pres">
      <dgm:prSet presAssocID="{CA1F0BF8-19C0-4EA9-89C6-0C4111BAE4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8BF41DA-7AC9-4788-912F-D55C24DB2CEC}" type="pres">
      <dgm:prSet presAssocID="{CA1F0BF8-19C0-4EA9-89C6-0C4111BAE4A7}" presName="parentText" presStyleLbl="node1" presStyleIdx="0" presStyleCnt="4" custScaleX="106311" custScaleY="123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0FD9-1919-4131-8B25-6E5D93E83D6C}" type="pres">
      <dgm:prSet presAssocID="{CA1F0BF8-19C0-4EA9-89C6-0C4111BAE4A7}" presName="negativeSpace" presStyleCnt="0"/>
      <dgm:spPr/>
    </dgm:pt>
    <dgm:pt modelId="{FE28CA05-81A4-44CC-8B04-B48DA6AF3AC3}" type="pres">
      <dgm:prSet presAssocID="{CA1F0BF8-19C0-4EA9-89C6-0C4111BAE4A7}" presName="childText" presStyleLbl="conFgAcc1" presStyleIdx="0" presStyleCnt="4">
        <dgm:presLayoutVars>
          <dgm:bulletEnabled val="1"/>
        </dgm:presLayoutVars>
      </dgm:prSet>
      <dgm:spPr/>
    </dgm:pt>
    <dgm:pt modelId="{93DC6ED1-D35C-4678-90EC-A698287CBBB1}" type="pres">
      <dgm:prSet presAssocID="{F5C0C4B4-6FE8-4E01-8F45-AFFAE694C730}" presName="spaceBetweenRectangles" presStyleCnt="0"/>
      <dgm:spPr/>
    </dgm:pt>
    <dgm:pt modelId="{895227C8-58A6-4065-873A-FFE5C0233857}" type="pres">
      <dgm:prSet presAssocID="{5DC95540-0856-4386-AE37-D601B009A9D8}" presName="parentLin" presStyleCnt="0"/>
      <dgm:spPr/>
    </dgm:pt>
    <dgm:pt modelId="{8D3C0FAD-56FC-48BD-9690-FDF94F26547C}" type="pres">
      <dgm:prSet presAssocID="{5DC95540-0856-4386-AE37-D601B009A9D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720EA6C-38C2-48B6-A2DB-A6653268C1AF}" type="pres">
      <dgm:prSet presAssocID="{5DC95540-0856-4386-AE37-D601B009A9D8}" presName="parentText" presStyleLbl="node1" presStyleIdx="1" presStyleCnt="4" custScaleX="106311" custScaleY="135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6DA6-0242-4DBF-9A2F-5B54FC4677EF}" type="pres">
      <dgm:prSet presAssocID="{5DC95540-0856-4386-AE37-D601B009A9D8}" presName="negativeSpace" presStyleCnt="0"/>
      <dgm:spPr/>
    </dgm:pt>
    <dgm:pt modelId="{4801CADB-6E0A-46B5-BDBE-1B07C79A7D6C}" type="pres">
      <dgm:prSet presAssocID="{5DC95540-0856-4386-AE37-D601B009A9D8}" presName="childText" presStyleLbl="conFgAcc1" presStyleIdx="1" presStyleCnt="4">
        <dgm:presLayoutVars>
          <dgm:bulletEnabled val="1"/>
        </dgm:presLayoutVars>
      </dgm:prSet>
      <dgm:spPr/>
    </dgm:pt>
    <dgm:pt modelId="{FA8B0AE8-6ED5-4283-8C3F-ECD37ABCE60D}" type="pres">
      <dgm:prSet presAssocID="{62FFED5E-5DCF-4946-817A-B99FB1D0D63B}" presName="spaceBetweenRectangles" presStyleCnt="0"/>
      <dgm:spPr/>
    </dgm:pt>
    <dgm:pt modelId="{18259C36-701C-42B1-86C4-1F003A7A1FFF}" type="pres">
      <dgm:prSet presAssocID="{0D8B0F46-3BD6-4CB9-81E4-CFB123A7800F}" presName="parentLin" presStyleCnt="0"/>
      <dgm:spPr/>
    </dgm:pt>
    <dgm:pt modelId="{536AC258-0956-483D-B815-61B8396B6D50}" type="pres">
      <dgm:prSet presAssocID="{0D8B0F46-3BD6-4CB9-81E4-CFB123A7800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A95E6A8-BF08-4A84-8B3A-5FDC2E959DD2}" type="pres">
      <dgm:prSet presAssocID="{0D8B0F46-3BD6-4CB9-81E4-CFB123A7800F}" presName="parentText" presStyleLbl="node1" presStyleIdx="2" presStyleCnt="4" custScaleX="106311" custScaleY="83374" custLinFactNeighborY="-5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CFE3A-846A-47EE-A220-9F6C4EA1AC25}" type="pres">
      <dgm:prSet presAssocID="{0D8B0F46-3BD6-4CB9-81E4-CFB123A7800F}" presName="negativeSpace" presStyleCnt="0"/>
      <dgm:spPr/>
    </dgm:pt>
    <dgm:pt modelId="{6C932CCB-5BD6-468D-8E4A-313867BE38F4}" type="pres">
      <dgm:prSet presAssocID="{0D8B0F46-3BD6-4CB9-81E4-CFB123A7800F}" presName="childText" presStyleLbl="conFgAcc1" presStyleIdx="2" presStyleCnt="4">
        <dgm:presLayoutVars>
          <dgm:bulletEnabled val="1"/>
        </dgm:presLayoutVars>
      </dgm:prSet>
      <dgm:spPr/>
    </dgm:pt>
    <dgm:pt modelId="{B2E9D244-6B6F-4311-A793-6993D1AA0C9B}" type="pres">
      <dgm:prSet presAssocID="{CA0BB7FF-05E4-4FD4-B9DC-7212D4483D12}" presName="spaceBetweenRectangles" presStyleCnt="0"/>
      <dgm:spPr/>
    </dgm:pt>
    <dgm:pt modelId="{EF851141-57C5-4E6C-9CDB-143B4F1573CA}" type="pres">
      <dgm:prSet presAssocID="{62761989-A4A1-46BE-B315-879F1DF160B8}" presName="parentLin" presStyleCnt="0"/>
      <dgm:spPr/>
    </dgm:pt>
    <dgm:pt modelId="{0FB1F6DE-881B-42AC-9B8F-3353E860D8A6}" type="pres">
      <dgm:prSet presAssocID="{62761989-A4A1-46BE-B315-879F1DF160B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8372E51-8E91-4707-9E25-E3F3B1B83A9C}" type="pres">
      <dgm:prSet presAssocID="{62761989-A4A1-46BE-B315-879F1DF160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8CA5-3F1F-494A-B424-87C17334F291}" type="pres">
      <dgm:prSet presAssocID="{62761989-A4A1-46BE-B315-879F1DF160B8}" presName="negativeSpace" presStyleCnt="0"/>
      <dgm:spPr/>
    </dgm:pt>
    <dgm:pt modelId="{959D40C7-3F35-40EA-941B-C42B8173455C}" type="pres">
      <dgm:prSet presAssocID="{62761989-A4A1-46BE-B315-879F1DF160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6234C3-B147-419C-AC9D-7261DF89DE2D}" type="presOf" srcId="{5DC95540-0856-4386-AE37-D601B009A9D8}" destId="{8D3C0FAD-56FC-48BD-9690-FDF94F26547C}" srcOrd="0" destOrd="0" presId="urn:microsoft.com/office/officeart/2005/8/layout/list1"/>
    <dgm:cxn modelId="{4DD47502-2E60-4C14-A1D9-797E72FD3FCF}" type="presOf" srcId="{CA1F0BF8-19C0-4EA9-89C6-0C4111BAE4A7}" destId="{B4B92B54-83A4-468E-91B5-409C0F24725F}" srcOrd="0" destOrd="0" presId="urn:microsoft.com/office/officeart/2005/8/layout/list1"/>
    <dgm:cxn modelId="{7D70A085-3CFE-4130-AC57-7B13DD00B210}" srcId="{E2A4547B-4BA7-4553-B39D-69CD22F83FE3}" destId="{62761989-A4A1-46BE-B315-879F1DF160B8}" srcOrd="3" destOrd="0" parTransId="{3A7BEE43-A09B-4120-9A47-96BCA3ABB824}" sibTransId="{A2238833-F7C2-4974-BCAC-47651EFCDB13}"/>
    <dgm:cxn modelId="{D6A9BAD4-0C61-4FDC-97AA-36CF4BAEC138}" type="presOf" srcId="{CA1F0BF8-19C0-4EA9-89C6-0C4111BAE4A7}" destId="{E8BF41DA-7AC9-4788-912F-D55C24DB2CEC}" srcOrd="1" destOrd="0" presId="urn:microsoft.com/office/officeart/2005/8/layout/list1"/>
    <dgm:cxn modelId="{02C321F1-862C-4DC6-8B76-FBF038DFF8CE}" type="presOf" srcId="{0D8B0F46-3BD6-4CB9-81E4-CFB123A7800F}" destId="{536AC258-0956-483D-B815-61B8396B6D50}" srcOrd="0" destOrd="0" presId="urn:microsoft.com/office/officeart/2005/8/layout/list1"/>
    <dgm:cxn modelId="{E0DEA018-A900-4ED0-BF21-2963AA10A6E7}" srcId="{E2A4547B-4BA7-4553-B39D-69CD22F83FE3}" destId="{0D8B0F46-3BD6-4CB9-81E4-CFB123A7800F}" srcOrd="2" destOrd="0" parTransId="{B1ADFD8F-A930-4F4D-8613-4963C0C26E23}" sibTransId="{CA0BB7FF-05E4-4FD4-B9DC-7212D4483D12}"/>
    <dgm:cxn modelId="{E7E8AECD-DFF2-4B91-9B25-B86042D1A537}" type="presOf" srcId="{62761989-A4A1-46BE-B315-879F1DF160B8}" destId="{0FB1F6DE-881B-42AC-9B8F-3353E860D8A6}" srcOrd="0" destOrd="0" presId="urn:microsoft.com/office/officeart/2005/8/layout/list1"/>
    <dgm:cxn modelId="{0EAC5708-68D7-43C5-BFED-2ACCABB99B92}" type="presOf" srcId="{E2A4547B-4BA7-4553-B39D-69CD22F83FE3}" destId="{25AFEA39-32BC-4D0F-8B9B-F967BAA8E52F}" srcOrd="0" destOrd="0" presId="urn:microsoft.com/office/officeart/2005/8/layout/list1"/>
    <dgm:cxn modelId="{09BD7E02-BE4B-4A79-863A-85240D6A0ADC}" type="presOf" srcId="{5DC95540-0856-4386-AE37-D601B009A9D8}" destId="{7720EA6C-38C2-48B6-A2DB-A6653268C1AF}" srcOrd="1" destOrd="0" presId="urn:microsoft.com/office/officeart/2005/8/layout/list1"/>
    <dgm:cxn modelId="{71437556-30CC-4A37-ABED-F0AF9A09E602}" type="presOf" srcId="{62761989-A4A1-46BE-B315-879F1DF160B8}" destId="{98372E51-8E91-4707-9E25-E3F3B1B83A9C}" srcOrd="1" destOrd="0" presId="urn:microsoft.com/office/officeart/2005/8/layout/list1"/>
    <dgm:cxn modelId="{E87ADB27-FB0D-4031-85E3-8FC2F7EDC5DB}" srcId="{E2A4547B-4BA7-4553-B39D-69CD22F83FE3}" destId="{CA1F0BF8-19C0-4EA9-89C6-0C4111BAE4A7}" srcOrd="0" destOrd="0" parTransId="{193CD444-4CCC-4ACE-8A98-50E2D2E82B38}" sibTransId="{F5C0C4B4-6FE8-4E01-8F45-AFFAE694C730}"/>
    <dgm:cxn modelId="{D06D675F-A767-476E-A7CF-DC55EF47634F}" srcId="{E2A4547B-4BA7-4553-B39D-69CD22F83FE3}" destId="{5DC95540-0856-4386-AE37-D601B009A9D8}" srcOrd="1" destOrd="0" parTransId="{EF63480D-C773-447A-8610-5702ABC968C0}" sibTransId="{62FFED5E-5DCF-4946-817A-B99FB1D0D63B}"/>
    <dgm:cxn modelId="{D9F29225-4A3C-41A1-AD83-046A9AC9107F}" type="presOf" srcId="{0D8B0F46-3BD6-4CB9-81E4-CFB123A7800F}" destId="{2A95E6A8-BF08-4A84-8B3A-5FDC2E959DD2}" srcOrd="1" destOrd="0" presId="urn:microsoft.com/office/officeart/2005/8/layout/list1"/>
    <dgm:cxn modelId="{23A7437C-5BC9-45A3-9550-FD75364064DF}" type="presParOf" srcId="{25AFEA39-32BC-4D0F-8B9B-F967BAA8E52F}" destId="{71FAF585-6361-48ED-80D7-1335F00DB0AE}" srcOrd="0" destOrd="0" presId="urn:microsoft.com/office/officeart/2005/8/layout/list1"/>
    <dgm:cxn modelId="{3B792FD8-E686-4683-9482-B7F6ECADD624}" type="presParOf" srcId="{71FAF585-6361-48ED-80D7-1335F00DB0AE}" destId="{B4B92B54-83A4-468E-91B5-409C0F24725F}" srcOrd="0" destOrd="0" presId="urn:microsoft.com/office/officeart/2005/8/layout/list1"/>
    <dgm:cxn modelId="{9FFA705D-68C1-4ED0-9603-A12C166B4DBA}" type="presParOf" srcId="{71FAF585-6361-48ED-80D7-1335F00DB0AE}" destId="{E8BF41DA-7AC9-4788-912F-D55C24DB2CEC}" srcOrd="1" destOrd="0" presId="urn:microsoft.com/office/officeart/2005/8/layout/list1"/>
    <dgm:cxn modelId="{EFACEA09-92E0-4AFE-8252-23CDB7B656CE}" type="presParOf" srcId="{25AFEA39-32BC-4D0F-8B9B-F967BAA8E52F}" destId="{F2D60FD9-1919-4131-8B25-6E5D93E83D6C}" srcOrd="1" destOrd="0" presId="urn:microsoft.com/office/officeart/2005/8/layout/list1"/>
    <dgm:cxn modelId="{F28B5A5E-6130-4B9E-890A-77197BCA7C1D}" type="presParOf" srcId="{25AFEA39-32BC-4D0F-8B9B-F967BAA8E52F}" destId="{FE28CA05-81A4-44CC-8B04-B48DA6AF3AC3}" srcOrd="2" destOrd="0" presId="urn:microsoft.com/office/officeart/2005/8/layout/list1"/>
    <dgm:cxn modelId="{D88931A1-7D28-4AEC-A07A-600170BE0022}" type="presParOf" srcId="{25AFEA39-32BC-4D0F-8B9B-F967BAA8E52F}" destId="{93DC6ED1-D35C-4678-90EC-A698287CBBB1}" srcOrd="3" destOrd="0" presId="urn:microsoft.com/office/officeart/2005/8/layout/list1"/>
    <dgm:cxn modelId="{2B7C8B9B-11F4-44F6-941E-D1370FC0A738}" type="presParOf" srcId="{25AFEA39-32BC-4D0F-8B9B-F967BAA8E52F}" destId="{895227C8-58A6-4065-873A-FFE5C0233857}" srcOrd="4" destOrd="0" presId="urn:microsoft.com/office/officeart/2005/8/layout/list1"/>
    <dgm:cxn modelId="{9FC3ED60-6F8C-4682-9BDC-0A352F3B5964}" type="presParOf" srcId="{895227C8-58A6-4065-873A-FFE5C0233857}" destId="{8D3C0FAD-56FC-48BD-9690-FDF94F26547C}" srcOrd="0" destOrd="0" presId="urn:microsoft.com/office/officeart/2005/8/layout/list1"/>
    <dgm:cxn modelId="{B864186F-9397-4D03-A5ED-083F273E4C97}" type="presParOf" srcId="{895227C8-58A6-4065-873A-FFE5C0233857}" destId="{7720EA6C-38C2-48B6-A2DB-A6653268C1AF}" srcOrd="1" destOrd="0" presId="urn:microsoft.com/office/officeart/2005/8/layout/list1"/>
    <dgm:cxn modelId="{195BDD6B-C8A1-491D-9F4C-D20263EA60F8}" type="presParOf" srcId="{25AFEA39-32BC-4D0F-8B9B-F967BAA8E52F}" destId="{80AB6DA6-0242-4DBF-9A2F-5B54FC4677EF}" srcOrd="5" destOrd="0" presId="urn:microsoft.com/office/officeart/2005/8/layout/list1"/>
    <dgm:cxn modelId="{616F0925-D0D1-4536-8394-FF3F0670C9A3}" type="presParOf" srcId="{25AFEA39-32BC-4D0F-8B9B-F967BAA8E52F}" destId="{4801CADB-6E0A-46B5-BDBE-1B07C79A7D6C}" srcOrd="6" destOrd="0" presId="urn:microsoft.com/office/officeart/2005/8/layout/list1"/>
    <dgm:cxn modelId="{35F0FC86-6A55-4F03-9ABA-00CB0279BE0F}" type="presParOf" srcId="{25AFEA39-32BC-4D0F-8B9B-F967BAA8E52F}" destId="{FA8B0AE8-6ED5-4283-8C3F-ECD37ABCE60D}" srcOrd="7" destOrd="0" presId="urn:microsoft.com/office/officeart/2005/8/layout/list1"/>
    <dgm:cxn modelId="{B91F52FF-39CF-42BF-BA69-7E5FBDD1ACB3}" type="presParOf" srcId="{25AFEA39-32BC-4D0F-8B9B-F967BAA8E52F}" destId="{18259C36-701C-42B1-86C4-1F003A7A1FFF}" srcOrd="8" destOrd="0" presId="urn:microsoft.com/office/officeart/2005/8/layout/list1"/>
    <dgm:cxn modelId="{A71A8633-1763-41F8-A14C-0158CC10EBA0}" type="presParOf" srcId="{18259C36-701C-42B1-86C4-1F003A7A1FFF}" destId="{536AC258-0956-483D-B815-61B8396B6D50}" srcOrd="0" destOrd="0" presId="urn:microsoft.com/office/officeart/2005/8/layout/list1"/>
    <dgm:cxn modelId="{22A6E910-72DF-41E1-8AE2-70B6B38DA265}" type="presParOf" srcId="{18259C36-701C-42B1-86C4-1F003A7A1FFF}" destId="{2A95E6A8-BF08-4A84-8B3A-5FDC2E959DD2}" srcOrd="1" destOrd="0" presId="urn:microsoft.com/office/officeart/2005/8/layout/list1"/>
    <dgm:cxn modelId="{4930D302-4455-4131-860D-90DC95CD4329}" type="presParOf" srcId="{25AFEA39-32BC-4D0F-8B9B-F967BAA8E52F}" destId="{F35CFE3A-846A-47EE-A220-9F6C4EA1AC25}" srcOrd="9" destOrd="0" presId="urn:microsoft.com/office/officeart/2005/8/layout/list1"/>
    <dgm:cxn modelId="{3F3EAA94-8C35-413E-9886-2B974184FD75}" type="presParOf" srcId="{25AFEA39-32BC-4D0F-8B9B-F967BAA8E52F}" destId="{6C932CCB-5BD6-468D-8E4A-313867BE38F4}" srcOrd="10" destOrd="0" presId="urn:microsoft.com/office/officeart/2005/8/layout/list1"/>
    <dgm:cxn modelId="{83C57D64-24A2-4B55-A6A0-732B9C7414AE}" type="presParOf" srcId="{25AFEA39-32BC-4D0F-8B9B-F967BAA8E52F}" destId="{B2E9D244-6B6F-4311-A793-6993D1AA0C9B}" srcOrd="11" destOrd="0" presId="urn:microsoft.com/office/officeart/2005/8/layout/list1"/>
    <dgm:cxn modelId="{B76A13D7-7682-41C9-9B62-411236DB2D3A}" type="presParOf" srcId="{25AFEA39-32BC-4D0F-8B9B-F967BAA8E52F}" destId="{EF851141-57C5-4E6C-9CDB-143B4F1573CA}" srcOrd="12" destOrd="0" presId="urn:microsoft.com/office/officeart/2005/8/layout/list1"/>
    <dgm:cxn modelId="{F2EC34BA-73E7-4886-8B0B-2D8CF3EDC400}" type="presParOf" srcId="{EF851141-57C5-4E6C-9CDB-143B4F1573CA}" destId="{0FB1F6DE-881B-42AC-9B8F-3353E860D8A6}" srcOrd="0" destOrd="0" presId="urn:microsoft.com/office/officeart/2005/8/layout/list1"/>
    <dgm:cxn modelId="{17CAF550-0965-4BAA-BC04-510E802DC7C4}" type="presParOf" srcId="{EF851141-57C5-4E6C-9CDB-143B4F1573CA}" destId="{98372E51-8E91-4707-9E25-E3F3B1B83A9C}" srcOrd="1" destOrd="0" presId="urn:microsoft.com/office/officeart/2005/8/layout/list1"/>
    <dgm:cxn modelId="{45874713-1BB9-4863-A8CA-9EEC04549B8C}" type="presParOf" srcId="{25AFEA39-32BC-4D0F-8B9B-F967BAA8E52F}" destId="{8F9F8CA5-3F1F-494A-B424-87C17334F291}" srcOrd="13" destOrd="0" presId="urn:microsoft.com/office/officeart/2005/8/layout/list1"/>
    <dgm:cxn modelId="{4776F88C-CF5E-45E2-8EA9-A70C7E81B08D}" type="presParOf" srcId="{25AFEA39-32BC-4D0F-8B9B-F967BAA8E52F}" destId="{959D40C7-3F35-40EA-941B-C42B817345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A4547B-4BA7-4553-B39D-69CD22F83FE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1F0BF8-19C0-4EA9-89C6-0C4111BAE4A7}">
      <dgm:prSet phldrT="[Текст]" custT="1"/>
      <dgm:spPr/>
      <dgm:t>
        <a:bodyPr/>
        <a:lstStyle/>
        <a:p>
          <a:r>
            <a:rPr lang="uk-UA" sz="1600" b="1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Бюлетень</a:t>
          </a:r>
          <a:r>
            <a:rPr lang="uk-UA" sz="1600" b="0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 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uk-UA" sz="1600" b="0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фр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. </a:t>
          </a:r>
          <a:r>
            <a:rPr lang="uk-UA" sz="1600" b="0" i="1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bulletin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 — запис, звіт) — періодичне чи неперіодичне видання інформаційного характеру; збірник офіційних документів, стисле офіційне повідомлення про події, які мають суспільне значення, назва деяких періодичних видань</a:t>
          </a: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93CD444-4CCC-4ACE-8A98-50E2D2E82B38}" type="parTrans" cxnId="{E87ADB27-FB0D-4031-85E3-8FC2F7EDC5DB}">
      <dgm:prSet/>
      <dgm:spPr/>
      <dgm:t>
        <a:bodyPr/>
        <a:lstStyle/>
        <a:p>
          <a:endParaRPr lang="ru-RU" sz="1600"/>
        </a:p>
      </dgm:t>
    </dgm:pt>
    <dgm:pt modelId="{F5C0C4B4-6FE8-4E01-8F45-AFFAE694C730}" type="sibTrans" cxnId="{E87ADB27-FB0D-4031-85E3-8FC2F7EDC5DB}">
      <dgm:prSet/>
      <dgm:spPr/>
      <dgm:t>
        <a:bodyPr/>
        <a:lstStyle/>
        <a:p>
          <a:endParaRPr lang="ru-RU" sz="1600"/>
        </a:p>
      </dgm:t>
    </dgm:pt>
    <dgm:pt modelId="{5DC95540-0856-4386-AE37-D601B009A9D8}">
      <dgm:prSet phldrT="[Текст]" custT="1"/>
      <dgm:spPr/>
      <dgm:t>
        <a:bodyPr/>
        <a:lstStyle/>
        <a:p>
          <a:r>
            <a:rPr lang="uk-UA" sz="1600" b="1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Газета</a:t>
          </a:r>
          <a:r>
            <a:rPr lang="uk-UA" sz="1600" b="1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uk-UA" sz="1600" b="0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італ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. </a:t>
          </a:r>
          <a:r>
            <a:rPr lang="uk-UA" sz="1600" b="0" i="1" noProof="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gazzetta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 — назва дрібної монети) — періодичне друковане на великих аркушах паперу видання, яке містить різноманітні матеріали про поточні події соціально-політичного, культурного та економічного життя</a:t>
          </a: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F63480D-C773-447A-8610-5702ABC968C0}" type="parTrans" cxnId="{D06D675F-A767-476E-A7CF-DC55EF47634F}">
      <dgm:prSet/>
      <dgm:spPr/>
      <dgm:t>
        <a:bodyPr/>
        <a:lstStyle/>
        <a:p>
          <a:endParaRPr lang="ru-RU" sz="1600"/>
        </a:p>
      </dgm:t>
    </dgm:pt>
    <dgm:pt modelId="{62FFED5E-5DCF-4946-817A-B99FB1D0D63B}" type="sibTrans" cxnId="{D06D675F-A767-476E-A7CF-DC55EF47634F}">
      <dgm:prSet/>
      <dgm:spPr/>
      <dgm:t>
        <a:bodyPr/>
        <a:lstStyle/>
        <a:p>
          <a:endParaRPr lang="ru-RU" sz="1600"/>
        </a:p>
      </dgm:t>
    </dgm:pt>
    <dgm:pt modelId="{0D8B0F46-3BD6-4CB9-81E4-CFB123A780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rgbClr val="C00000"/>
              </a:solidFill>
              <a:latin typeface="Comic Sans MS" panose="030F0702030302020204" pitchFamily="66" charset="0"/>
            </a:rPr>
            <a:t>Книжка</a:t>
          </a:r>
          <a:r>
            <a:rPr lang="uk-UA" sz="1600" b="1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uk-UA" sz="1600" b="0" noProof="0" dirty="0" smtClean="0">
              <a:solidFill>
                <a:schemeClr val="tx1"/>
              </a:solidFill>
              <a:latin typeface="Comic Sans MS" panose="030F0702030302020204" pitchFamily="66" charset="0"/>
            </a:rPr>
            <a:t>— зшита в одне ціле певна кількість (зазвичай понад 50 сторінок) друкованих або рукописних аркушів; чималий за обсягом твір, надрукований окремим виданням; одна з великих частин літературного твору</a:t>
          </a: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1ADFD8F-A930-4F4D-8613-4963C0C26E23}" type="parTrans" cxnId="{E0DEA018-A900-4ED0-BF21-2963AA10A6E7}">
      <dgm:prSet/>
      <dgm:spPr/>
      <dgm:t>
        <a:bodyPr/>
        <a:lstStyle/>
        <a:p>
          <a:endParaRPr lang="ru-RU" sz="1600"/>
        </a:p>
      </dgm:t>
    </dgm:pt>
    <dgm:pt modelId="{CA0BB7FF-05E4-4FD4-B9DC-7212D4483D12}" type="sibTrans" cxnId="{E0DEA018-A900-4ED0-BF21-2963AA10A6E7}">
      <dgm:prSet/>
      <dgm:spPr/>
      <dgm:t>
        <a:bodyPr/>
        <a:lstStyle/>
        <a:p>
          <a:endParaRPr lang="ru-RU" sz="1600"/>
        </a:p>
      </dgm:t>
    </dgm:pt>
    <dgm:pt modelId="{25AFEA39-32BC-4D0F-8B9B-F967BAA8E52F}" type="pres">
      <dgm:prSet presAssocID="{E2A4547B-4BA7-4553-B39D-69CD22F83F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AF585-6361-48ED-80D7-1335F00DB0AE}" type="pres">
      <dgm:prSet presAssocID="{CA1F0BF8-19C0-4EA9-89C6-0C4111BAE4A7}" presName="parentLin" presStyleCnt="0"/>
      <dgm:spPr/>
    </dgm:pt>
    <dgm:pt modelId="{B4B92B54-83A4-468E-91B5-409C0F24725F}" type="pres">
      <dgm:prSet presAssocID="{CA1F0BF8-19C0-4EA9-89C6-0C4111BAE4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BF41DA-7AC9-4788-912F-D55C24DB2CEC}" type="pres">
      <dgm:prSet presAssocID="{CA1F0BF8-19C0-4EA9-89C6-0C4111BAE4A7}" presName="parentText" presStyleLbl="node1" presStyleIdx="0" presStyleCnt="3" custScaleX="106311" custScaleY="15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0FD9-1919-4131-8B25-6E5D93E83D6C}" type="pres">
      <dgm:prSet presAssocID="{CA1F0BF8-19C0-4EA9-89C6-0C4111BAE4A7}" presName="negativeSpace" presStyleCnt="0"/>
      <dgm:spPr/>
    </dgm:pt>
    <dgm:pt modelId="{FE28CA05-81A4-44CC-8B04-B48DA6AF3AC3}" type="pres">
      <dgm:prSet presAssocID="{CA1F0BF8-19C0-4EA9-89C6-0C4111BAE4A7}" presName="childText" presStyleLbl="conFgAcc1" presStyleIdx="0" presStyleCnt="3">
        <dgm:presLayoutVars>
          <dgm:bulletEnabled val="1"/>
        </dgm:presLayoutVars>
      </dgm:prSet>
      <dgm:spPr/>
    </dgm:pt>
    <dgm:pt modelId="{93DC6ED1-D35C-4678-90EC-A698287CBBB1}" type="pres">
      <dgm:prSet presAssocID="{F5C0C4B4-6FE8-4E01-8F45-AFFAE694C730}" presName="spaceBetweenRectangles" presStyleCnt="0"/>
      <dgm:spPr/>
    </dgm:pt>
    <dgm:pt modelId="{895227C8-58A6-4065-873A-FFE5C0233857}" type="pres">
      <dgm:prSet presAssocID="{5DC95540-0856-4386-AE37-D601B009A9D8}" presName="parentLin" presStyleCnt="0"/>
      <dgm:spPr/>
    </dgm:pt>
    <dgm:pt modelId="{8D3C0FAD-56FC-48BD-9690-FDF94F26547C}" type="pres">
      <dgm:prSet presAssocID="{5DC95540-0856-4386-AE37-D601B009A9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720EA6C-38C2-48B6-A2DB-A6653268C1AF}" type="pres">
      <dgm:prSet presAssocID="{5DC95540-0856-4386-AE37-D601B009A9D8}" presName="parentText" presStyleLbl="node1" presStyleIdx="1" presStyleCnt="3" custScaleX="106311" custScaleY="135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6DA6-0242-4DBF-9A2F-5B54FC4677EF}" type="pres">
      <dgm:prSet presAssocID="{5DC95540-0856-4386-AE37-D601B009A9D8}" presName="negativeSpace" presStyleCnt="0"/>
      <dgm:spPr/>
    </dgm:pt>
    <dgm:pt modelId="{4801CADB-6E0A-46B5-BDBE-1B07C79A7D6C}" type="pres">
      <dgm:prSet presAssocID="{5DC95540-0856-4386-AE37-D601B009A9D8}" presName="childText" presStyleLbl="conFgAcc1" presStyleIdx="1" presStyleCnt="3">
        <dgm:presLayoutVars>
          <dgm:bulletEnabled val="1"/>
        </dgm:presLayoutVars>
      </dgm:prSet>
      <dgm:spPr/>
    </dgm:pt>
    <dgm:pt modelId="{FA8B0AE8-6ED5-4283-8C3F-ECD37ABCE60D}" type="pres">
      <dgm:prSet presAssocID="{62FFED5E-5DCF-4946-817A-B99FB1D0D63B}" presName="spaceBetweenRectangles" presStyleCnt="0"/>
      <dgm:spPr/>
    </dgm:pt>
    <dgm:pt modelId="{18259C36-701C-42B1-86C4-1F003A7A1FFF}" type="pres">
      <dgm:prSet presAssocID="{0D8B0F46-3BD6-4CB9-81E4-CFB123A7800F}" presName="parentLin" presStyleCnt="0"/>
      <dgm:spPr/>
    </dgm:pt>
    <dgm:pt modelId="{536AC258-0956-483D-B815-61B8396B6D50}" type="pres">
      <dgm:prSet presAssocID="{0D8B0F46-3BD6-4CB9-81E4-CFB123A780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95E6A8-BF08-4A84-8B3A-5FDC2E959DD2}" type="pres">
      <dgm:prSet presAssocID="{0D8B0F46-3BD6-4CB9-81E4-CFB123A7800F}" presName="parentText" presStyleLbl="node1" presStyleIdx="2" presStyleCnt="3" custScaleX="106311" custScaleY="146407" custLinFactNeighborY="-5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CFE3A-846A-47EE-A220-9F6C4EA1AC25}" type="pres">
      <dgm:prSet presAssocID="{0D8B0F46-3BD6-4CB9-81E4-CFB123A7800F}" presName="negativeSpace" presStyleCnt="0"/>
      <dgm:spPr/>
    </dgm:pt>
    <dgm:pt modelId="{6C932CCB-5BD6-468D-8E4A-313867BE38F4}" type="pres">
      <dgm:prSet presAssocID="{0D8B0F46-3BD6-4CB9-81E4-CFB123A780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E6A340-8C55-46F2-A89F-418F0FB919EE}" type="presOf" srcId="{CA1F0BF8-19C0-4EA9-89C6-0C4111BAE4A7}" destId="{E8BF41DA-7AC9-4788-912F-D55C24DB2CEC}" srcOrd="1" destOrd="0" presId="urn:microsoft.com/office/officeart/2005/8/layout/list1"/>
    <dgm:cxn modelId="{2FB356DD-0C96-4680-900C-B4D2F743CC84}" type="presOf" srcId="{0D8B0F46-3BD6-4CB9-81E4-CFB123A7800F}" destId="{2A95E6A8-BF08-4A84-8B3A-5FDC2E959DD2}" srcOrd="1" destOrd="0" presId="urn:microsoft.com/office/officeart/2005/8/layout/list1"/>
    <dgm:cxn modelId="{5EEE67DF-860F-4B08-836E-1BD9A01D3C87}" type="presOf" srcId="{0D8B0F46-3BD6-4CB9-81E4-CFB123A7800F}" destId="{536AC258-0956-483D-B815-61B8396B6D50}" srcOrd="0" destOrd="0" presId="urn:microsoft.com/office/officeart/2005/8/layout/list1"/>
    <dgm:cxn modelId="{43CC6663-90B9-4D1B-B57D-8DEDD19B6ED7}" type="presOf" srcId="{CA1F0BF8-19C0-4EA9-89C6-0C4111BAE4A7}" destId="{B4B92B54-83A4-468E-91B5-409C0F24725F}" srcOrd="0" destOrd="0" presId="urn:microsoft.com/office/officeart/2005/8/layout/list1"/>
    <dgm:cxn modelId="{E0DEA018-A900-4ED0-BF21-2963AA10A6E7}" srcId="{E2A4547B-4BA7-4553-B39D-69CD22F83FE3}" destId="{0D8B0F46-3BD6-4CB9-81E4-CFB123A7800F}" srcOrd="2" destOrd="0" parTransId="{B1ADFD8F-A930-4F4D-8613-4963C0C26E23}" sibTransId="{CA0BB7FF-05E4-4FD4-B9DC-7212D4483D12}"/>
    <dgm:cxn modelId="{42CB8C85-12EF-4776-BE02-FE48199D31F0}" type="presOf" srcId="{E2A4547B-4BA7-4553-B39D-69CD22F83FE3}" destId="{25AFEA39-32BC-4D0F-8B9B-F967BAA8E52F}" srcOrd="0" destOrd="0" presId="urn:microsoft.com/office/officeart/2005/8/layout/list1"/>
    <dgm:cxn modelId="{334F6FC3-057D-42A8-A9F3-5C1F52DB070B}" type="presOf" srcId="{5DC95540-0856-4386-AE37-D601B009A9D8}" destId="{7720EA6C-38C2-48B6-A2DB-A6653268C1AF}" srcOrd="1" destOrd="0" presId="urn:microsoft.com/office/officeart/2005/8/layout/list1"/>
    <dgm:cxn modelId="{38565E17-89CF-40A4-AE79-79FE81B7A70F}" type="presOf" srcId="{5DC95540-0856-4386-AE37-D601B009A9D8}" destId="{8D3C0FAD-56FC-48BD-9690-FDF94F26547C}" srcOrd="0" destOrd="0" presId="urn:microsoft.com/office/officeart/2005/8/layout/list1"/>
    <dgm:cxn modelId="{D06D675F-A767-476E-A7CF-DC55EF47634F}" srcId="{E2A4547B-4BA7-4553-B39D-69CD22F83FE3}" destId="{5DC95540-0856-4386-AE37-D601B009A9D8}" srcOrd="1" destOrd="0" parTransId="{EF63480D-C773-447A-8610-5702ABC968C0}" sibTransId="{62FFED5E-5DCF-4946-817A-B99FB1D0D63B}"/>
    <dgm:cxn modelId="{E87ADB27-FB0D-4031-85E3-8FC2F7EDC5DB}" srcId="{E2A4547B-4BA7-4553-B39D-69CD22F83FE3}" destId="{CA1F0BF8-19C0-4EA9-89C6-0C4111BAE4A7}" srcOrd="0" destOrd="0" parTransId="{193CD444-4CCC-4ACE-8A98-50E2D2E82B38}" sibTransId="{F5C0C4B4-6FE8-4E01-8F45-AFFAE694C730}"/>
    <dgm:cxn modelId="{60B99D2A-D498-4216-B4F8-80BB24D73479}" type="presParOf" srcId="{25AFEA39-32BC-4D0F-8B9B-F967BAA8E52F}" destId="{71FAF585-6361-48ED-80D7-1335F00DB0AE}" srcOrd="0" destOrd="0" presId="urn:microsoft.com/office/officeart/2005/8/layout/list1"/>
    <dgm:cxn modelId="{8ED8FE2A-5011-466F-A80C-082BABCD8D77}" type="presParOf" srcId="{71FAF585-6361-48ED-80D7-1335F00DB0AE}" destId="{B4B92B54-83A4-468E-91B5-409C0F24725F}" srcOrd="0" destOrd="0" presId="urn:microsoft.com/office/officeart/2005/8/layout/list1"/>
    <dgm:cxn modelId="{CB95286A-26A9-4955-97EB-9ED62CC34E0E}" type="presParOf" srcId="{71FAF585-6361-48ED-80D7-1335F00DB0AE}" destId="{E8BF41DA-7AC9-4788-912F-D55C24DB2CEC}" srcOrd="1" destOrd="0" presId="urn:microsoft.com/office/officeart/2005/8/layout/list1"/>
    <dgm:cxn modelId="{D592F5A4-99EB-4290-B36D-5AE0239909F7}" type="presParOf" srcId="{25AFEA39-32BC-4D0F-8B9B-F967BAA8E52F}" destId="{F2D60FD9-1919-4131-8B25-6E5D93E83D6C}" srcOrd="1" destOrd="0" presId="urn:microsoft.com/office/officeart/2005/8/layout/list1"/>
    <dgm:cxn modelId="{0484EEE0-80EA-441E-AF66-5CC5630CC05A}" type="presParOf" srcId="{25AFEA39-32BC-4D0F-8B9B-F967BAA8E52F}" destId="{FE28CA05-81A4-44CC-8B04-B48DA6AF3AC3}" srcOrd="2" destOrd="0" presId="urn:microsoft.com/office/officeart/2005/8/layout/list1"/>
    <dgm:cxn modelId="{6664234C-E29A-4378-8C80-AF946791E852}" type="presParOf" srcId="{25AFEA39-32BC-4D0F-8B9B-F967BAA8E52F}" destId="{93DC6ED1-D35C-4678-90EC-A698287CBBB1}" srcOrd="3" destOrd="0" presId="urn:microsoft.com/office/officeart/2005/8/layout/list1"/>
    <dgm:cxn modelId="{37247100-59D3-4056-8823-E671F048B319}" type="presParOf" srcId="{25AFEA39-32BC-4D0F-8B9B-F967BAA8E52F}" destId="{895227C8-58A6-4065-873A-FFE5C0233857}" srcOrd="4" destOrd="0" presId="urn:microsoft.com/office/officeart/2005/8/layout/list1"/>
    <dgm:cxn modelId="{C16C50EA-2E24-455B-85B0-D94A5B599FA4}" type="presParOf" srcId="{895227C8-58A6-4065-873A-FFE5C0233857}" destId="{8D3C0FAD-56FC-48BD-9690-FDF94F26547C}" srcOrd="0" destOrd="0" presId="urn:microsoft.com/office/officeart/2005/8/layout/list1"/>
    <dgm:cxn modelId="{0ACFB8F1-DBC2-4218-B1DD-CD52310CA705}" type="presParOf" srcId="{895227C8-58A6-4065-873A-FFE5C0233857}" destId="{7720EA6C-38C2-48B6-A2DB-A6653268C1AF}" srcOrd="1" destOrd="0" presId="urn:microsoft.com/office/officeart/2005/8/layout/list1"/>
    <dgm:cxn modelId="{5E70BCBE-53EE-40FA-9887-FA7C287619FD}" type="presParOf" srcId="{25AFEA39-32BC-4D0F-8B9B-F967BAA8E52F}" destId="{80AB6DA6-0242-4DBF-9A2F-5B54FC4677EF}" srcOrd="5" destOrd="0" presId="urn:microsoft.com/office/officeart/2005/8/layout/list1"/>
    <dgm:cxn modelId="{D407DA01-0456-409C-A221-D3D1AC3E05AD}" type="presParOf" srcId="{25AFEA39-32BC-4D0F-8B9B-F967BAA8E52F}" destId="{4801CADB-6E0A-46B5-BDBE-1B07C79A7D6C}" srcOrd="6" destOrd="0" presId="urn:microsoft.com/office/officeart/2005/8/layout/list1"/>
    <dgm:cxn modelId="{202A28B6-F910-4938-A7FE-76D4D1A70F6B}" type="presParOf" srcId="{25AFEA39-32BC-4D0F-8B9B-F967BAA8E52F}" destId="{FA8B0AE8-6ED5-4283-8C3F-ECD37ABCE60D}" srcOrd="7" destOrd="0" presId="urn:microsoft.com/office/officeart/2005/8/layout/list1"/>
    <dgm:cxn modelId="{EB2DA557-5A03-4B66-B0F7-972C4CCE9EE4}" type="presParOf" srcId="{25AFEA39-32BC-4D0F-8B9B-F967BAA8E52F}" destId="{18259C36-701C-42B1-86C4-1F003A7A1FFF}" srcOrd="8" destOrd="0" presId="urn:microsoft.com/office/officeart/2005/8/layout/list1"/>
    <dgm:cxn modelId="{BC26EAB7-386C-4F8A-9107-5721215FC513}" type="presParOf" srcId="{18259C36-701C-42B1-86C4-1F003A7A1FFF}" destId="{536AC258-0956-483D-B815-61B8396B6D50}" srcOrd="0" destOrd="0" presId="urn:microsoft.com/office/officeart/2005/8/layout/list1"/>
    <dgm:cxn modelId="{A7ED8D70-78D4-4F52-8B11-A5273A85CB98}" type="presParOf" srcId="{18259C36-701C-42B1-86C4-1F003A7A1FFF}" destId="{2A95E6A8-BF08-4A84-8B3A-5FDC2E959DD2}" srcOrd="1" destOrd="0" presId="urn:microsoft.com/office/officeart/2005/8/layout/list1"/>
    <dgm:cxn modelId="{C34654D7-F5F6-4422-9B2A-5A4AB14834E4}" type="presParOf" srcId="{25AFEA39-32BC-4D0F-8B9B-F967BAA8E52F}" destId="{F35CFE3A-846A-47EE-A220-9F6C4EA1AC25}" srcOrd="9" destOrd="0" presId="urn:microsoft.com/office/officeart/2005/8/layout/list1"/>
    <dgm:cxn modelId="{A305B8B1-58F1-4DF1-840C-1BFF9B1B2BDA}" type="presParOf" srcId="{25AFEA39-32BC-4D0F-8B9B-F967BAA8E52F}" destId="{6C932CCB-5BD6-468D-8E4A-313867BE38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346E98-A496-47E1-B92E-43E3D4AFE50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04D25B-9B3E-41E5-A0CF-A6A42B65E801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Загальне оформлення (дизайн)</a:t>
          </a:r>
          <a:r>
            <a:rPr lang="uk-UA" sz="2000" b="0" dirty="0" smtClean="0">
              <a:latin typeface="Comic Sans MS" panose="030F0702030302020204" pitchFamily="66" charset="0"/>
            </a:rPr>
            <a:t> – підбір колірної схеми, тла тощо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EABAEEDB-D032-44AA-985E-747401514164}" type="parTrans" cxnId="{276AE1F3-A905-4943-BD8C-D7C5DD310BF1}">
      <dgm:prSet/>
      <dgm:spPr/>
      <dgm:t>
        <a:bodyPr/>
        <a:lstStyle/>
        <a:p>
          <a:endParaRPr lang="ru-RU" sz="2400"/>
        </a:p>
      </dgm:t>
    </dgm:pt>
    <dgm:pt modelId="{00B62ED5-8B2C-443E-B188-B815758E0531}" type="sibTrans" cxnId="{276AE1F3-A905-4943-BD8C-D7C5DD310BF1}">
      <dgm:prSet/>
      <dgm:spPr/>
      <dgm:t>
        <a:bodyPr/>
        <a:lstStyle/>
        <a:p>
          <a:endParaRPr lang="ru-RU" sz="2400"/>
        </a:p>
      </dgm:t>
    </dgm:pt>
    <dgm:pt modelId="{9F6B1A81-9E46-4F3D-A8B1-566CE2B93FC2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Верстку</a:t>
          </a:r>
          <a:r>
            <a:rPr lang="uk-UA" sz="2000" b="0" dirty="0" smtClean="0">
              <a:latin typeface="Comic Sans MS" panose="030F0702030302020204" pitchFamily="66" charset="0"/>
            </a:rPr>
            <a:t> – розміщення на сторінках у певному порядку текстових та графічних матеріалів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4B2A21A9-9C63-4738-8E49-306B265078F8}" type="parTrans" cxnId="{A235C777-D699-44B9-84DE-DDE43B1DB148}">
      <dgm:prSet/>
      <dgm:spPr/>
      <dgm:t>
        <a:bodyPr/>
        <a:lstStyle/>
        <a:p>
          <a:endParaRPr lang="ru-RU" sz="2400"/>
        </a:p>
      </dgm:t>
    </dgm:pt>
    <dgm:pt modelId="{59758114-49C5-4E7A-A3C0-1DA4EACBD1FC}" type="sibTrans" cxnId="{A235C777-D699-44B9-84DE-DDE43B1DB148}">
      <dgm:prSet/>
      <dgm:spPr/>
      <dgm:t>
        <a:bodyPr/>
        <a:lstStyle/>
        <a:p>
          <a:endParaRPr lang="ru-RU" sz="2400"/>
        </a:p>
      </dgm:t>
    </dgm:pt>
    <dgm:pt modelId="{4EFF751C-E79B-4E4D-98B6-797728E4CA9D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Підгонку</a:t>
          </a:r>
          <a:r>
            <a:rPr lang="uk-UA" sz="2000" b="0" dirty="0" smtClean="0">
              <a:latin typeface="Comic Sans MS" panose="030F0702030302020204" pitchFamily="66" charset="0"/>
            </a:rPr>
            <a:t> – уточнення розташування та розмірів окремих елементів, усунення недоліків розміщення тексту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F432FF4B-61E0-4B4D-8B54-30F47A176970}" type="parTrans" cxnId="{04BBD05E-0285-4E89-8875-5ECD3D6DE462}">
      <dgm:prSet/>
      <dgm:spPr/>
      <dgm:t>
        <a:bodyPr/>
        <a:lstStyle/>
        <a:p>
          <a:endParaRPr lang="ru-RU" sz="2400"/>
        </a:p>
      </dgm:t>
    </dgm:pt>
    <dgm:pt modelId="{30E7E6EC-E1F4-49DE-A97A-5E15386F5745}" type="sibTrans" cxnId="{04BBD05E-0285-4E89-8875-5ECD3D6DE462}">
      <dgm:prSet/>
      <dgm:spPr/>
      <dgm:t>
        <a:bodyPr/>
        <a:lstStyle/>
        <a:p>
          <a:endParaRPr lang="ru-RU" sz="2400"/>
        </a:p>
      </dgm:t>
    </dgm:pt>
    <dgm:pt modelId="{16FDE9E1-7692-44E4-B280-69DD2F49327E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Коректуру</a:t>
          </a:r>
          <a:r>
            <a:rPr lang="uk-UA" sz="2000" b="0" dirty="0" smtClean="0">
              <a:latin typeface="Comic Sans MS" panose="030F0702030302020204" pitchFamily="66" charset="0"/>
            </a:rPr>
            <a:t> – виправлення помилок у тексті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4BC992CD-8994-4155-9FAA-5193FD56B181}" type="parTrans" cxnId="{0BF23666-1280-46C4-8A6C-4E3557F7179C}">
      <dgm:prSet/>
      <dgm:spPr/>
      <dgm:t>
        <a:bodyPr/>
        <a:lstStyle/>
        <a:p>
          <a:endParaRPr lang="ru-RU"/>
        </a:p>
      </dgm:t>
    </dgm:pt>
    <dgm:pt modelId="{55C6ECD4-5513-4A84-9BE4-61D228DF3A8D}" type="sibTrans" cxnId="{0BF23666-1280-46C4-8A6C-4E3557F7179C}">
      <dgm:prSet/>
      <dgm:spPr/>
      <dgm:t>
        <a:bodyPr/>
        <a:lstStyle/>
        <a:p>
          <a:endParaRPr lang="ru-RU"/>
        </a:p>
      </dgm:t>
    </dgm:pt>
    <dgm:pt modelId="{09F79A04-BC55-4E11-859D-8B1CFFF74508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Експорт</a:t>
          </a:r>
          <a:r>
            <a:rPr lang="uk-UA" sz="2000" b="0" dirty="0" smtClean="0">
              <a:latin typeface="Comic Sans MS" panose="030F0702030302020204" pitchFamily="66" charset="0"/>
            </a:rPr>
            <a:t> – переведення готового документа у формат, придатний для друку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BDE3F703-EAEF-4BED-83F5-954EDFFC6250}" type="parTrans" cxnId="{D49B5A8C-17B8-440D-8E7D-A91D95FE1727}">
      <dgm:prSet/>
      <dgm:spPr/>
      <dgm:t>
        <a:bodyPr/>
        <a:lstStyle/>
        <a:p>
          <a:endParaRPr lang="ru-RU"/>
        </a:p>
      </dgm:t>
    </dgm:pt>
    <dgm:pt modelId="{2E393393-95FB-4E59-95B9-058F53E07441}" type="sibTrans" cxnId="{D49B5A8C-17B8-440D-8E7D-A91D95FE1727}">
      <dgm:prSet/>
      <dgm:spPr/>
      <dgm:t>
        <a:bodyPr/>
        <a:lstStyle/>
        <a:p>
          <a:endParaRPr lang="ru-RU"/>
        </a:p>
      </dgm:t>
    </dgm:pt>
    <dgm:pt modelId="{839253F5-4F69-427E-88A1-1757F8D1EE20}" type="pres">
      <dgm:prSet presAssocID="{62346E98-A496-47E1-B92E-43E3D4AFE5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6E6CFA-1C24-4CF9-B965-C7BEE1A1FC0D}" type="pres">
      <dgm:prSet presAssocID="{62346E98-A496-47E1-B92E-43E3D4AFE50B}" presName="Name1" presStyleCnt="0"/>
      <dgm:spPr/>
    </dgm:pt>
    <dgm:pt modelId="{BDF3E161-6AE1-41AA-8C4F-D0B4BAA3DD9E}" type="pres">
      <dgm:prSet presAssocID="{62346E98-A496-47E1-B92E-43E3D4AFE50B}" presName="cycle" presStyleCnt="0"/>
      <dgm:spPr/>
    </dgm:pt>
    <dgm:pt modelId="{9FEDBBC7-3D2B-4940-BC6E-6D9714D7CDC3}" type="pres">
      <dgm:prSet presAssocID="{62346E98-A496-47E1-B92E-43E3D4AFE50B}" presName="srcNode" presStyleLbl="node1" presStyleIdx="0" presStyleCnt="5"/>
      <dgm:spPr/>
    </dgm:pt>
    <dgm:pt modelId="{20A661C2-7136-4728-A972-CAB0AC3A4E56}" type="pres">
      <dgm:prSet presAssocID="{62346E98-A496-47E1-B92E-43E3D4AFE50B}" presName="conn" presStyleLbl="parChTrans1D2" presStyleIdx="0" presStyleCnt="1"/>
      <dgm:spPr/>
      <dgm:t>
        <a:bodyPr/>
        <a:lstStyle/>
        <a:p>
          <a:endParaRPr lang="ru-RU"/>
        </a:p>
      </dgm:t>
    </dgm:pt>
    <dgm:pt modelId="{12D71489-A475-4A12-8EDB-C6647D768F1C}" type="pres">
      <dgm:prSet presAssocID="{62346E98-A496-47E1-B92E-43E3D4AFE50B}" presName="extraNode" presStyleLbl="node1" presStyleIdx="0" presStyleCnt="5"/>
      <dgm:spPr/>
    </dgm:pt>
    <dgm:pt modelId="{D65D85D5-6B7E-4D37-8277-3D82057E7568}" type="pres">
      <dgm:prSet presAssocID="{62346E98-A496-47E1-B92E-43E3D4AFE50B}" presName="dstNode" presStyleLbl="node1" presStyleIdx="0" presStyleCnt="5"/>
      <dgm:spPr/>
    </dgm:pt>
    <dgm:pt modelId="{66956846-D9D9-4ED2-A5CB-BC2CCEC6B610}" type="pres">
      <dgm:prSet presAssocID="{9F04D25B-9B3E-41E5-A0CF-A6A42B65E80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E242-4C7B-426D-9824-A84B21470F22}" type="pres">
      <dgm:prSet presAssocID="{9F04D25B-9B3E-41E5-A0CF-A6A42B65E801}" presName="accent_1" presStyleCnt="0"/>
      <dgm:spPr/>
    </dgm:pt>
    <dgm:pt modelId="{0761F407-117A-4D6F-AFE6-F947608AE3BF}" type="pres">
      <dgm:prSet presAssocID="{9F04D25B-9B3E-41E5-A0CF-A6A42B65E801}" presName="accentRepeatNode" presStyleLbl="solidFgAcc1" presStyleIdx="0" presStyleCnt="5"/>
      <dgm:spPr/>
    </dgm:pt>
    <dgm:pt modelId="{E9D940F8-AA08-46F8-9E60-BB18DD782F12}" type="pres">
      <dgm:prSet presAssocID="{9F6B1A81-9E46-4F3D-A8B1-566CE2B93FC2}" presName="text_2" presStyleLbl="node1" presStyleIdx="1" presStyleCnt="5" custScaleY="14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4F06-A60F-41A9-B745-61746CA7CD04}" type="pres">
      <dgm:prSet presAssocID="{9F6B1A81-9E46-4F3D-A8B1-566CE2B93FC2}" presName="accent_2" presStyleCnt="0"/>
      <dgm:spPr/>
    </dgm:pt>
    <dgm:pt modelId="{7FC018A6-2EE1-4140-9140-4A132B15C222}" type="pres">
      <dgm:prSet presAssocID="{9F6B1A81-9E46-4F3D-A8B1-566CE2B93FC2}" presName="accentRepeatNode" presStyleLbl="solidFgAcc1" presStyleIdx="1" presStyleCnt="5"/>
      <dgm:spPr/>
    </dgm:pt>
    <dgm:pt modelId="{E4DBC8D4-7D51-4E8F-921E-24BD50008D46}" type="pres">
      <dgm:prSet presAssocID="{4EFF751C-E79B-4E4D-98B6-797728E4CA9D}" presName="text_3" presStyleLbl="node1" presStyleIdx="2" presStyleCnt="5" custScaleY="153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C130-3EEC-405F-AC39-A51ED93917D3}" type="pres">
      <dgm:prSet presAssocID="{4EFF751C-E79B-4E4D-98B6-797728E4CA9D}" presName="accent_3" presStyleCnt="0"/>
      <dgm:spPr/>
    </dgm:pt>
    <dgm:pt modelId="{28346728-7D50-4F55-90FB-7709FE0F557A}" type="pres">
      <dgm:prSet presAssocID="{4EFF751C-E79B-4E4D-98B6-797728E4CA9D}" presName="accentRepeatNode" presStyleLbl="solidFgAcc1" presStyleIdx="2" presStyleCnt="5"/>
      <dgm:spPr/>
    </dgm:pt>
    <dgm:pt modelId="{65ACE14A-E400-4882-83AC-BD3F43B66709}" type="pres">
      <dgm:prSet presAssocID="{16FDE9E1-7692-44E4-B280-69DD2F4932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52C61-1A65-4EC2-966F-DABA92980D39}" type="pres">
      <dgm:prSet presAssocID="{16FDE9E1-7692-44E4-B280-69DD2F49327E}" presName="accent_4" presStyleCnt="0"/>
      <dgm:spPr/>
    </dgm:pt>
    <dgm:pt modelId="{2B5C1FC5-554E-4123-8D6E-93CE5CD06960}" type="pres">
      <dgm:prSet presAssocID="{16FDE9E1-7692-44E4-B280-69DD2F49327E}" presName="accentRepeatNode" presStyleLbl="solidFgAcc1" presStyleIdx="3" presStyleCnt="5"/>
      <dgm:spPr/>
    </dgm:pt>
    <dgm:pt modelId="{F72ADB6B-13B3-43D4-AAC1-CFD77B370201}" type="pres">
      <dgm:prSet presAssocID="{09F79A04-BC55-4E11-859D-8B1CFFF7450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6788A-A611-4072-8AB6-3BAFC18A5104}" type="pres">
      <dgm:prSet presAssocID="{09F79A04-BC55-4E11-859D-8B1CFFF74508}" presName="accent_5" presStyleCnt="0"/>
      <dgm:spPr/>
    </dgm:pt>
    <dgm:pt modelId="{E35F4C42-E08F-4CFC-B771-93A4A482A8C0}" type="pres">
      <dgm:prSet presAssocID="{09F79A04-BC55-4E11-859D-8B1CFFF74508}" presName="accentRepeatNode" presStyleLbl="solidFgAcc1" presStyleIdx="4" presStyleCnt="5"/>
      <dgm:spPr/>
    </dgm:pt>
  </dgm:ptLst>
  <dgm:cxnLst>
    <dgm:cxn modelId="{D49B5A8C-17B8-440D-8E7D-A91D95FE1727}" srcId="{62346E98-A496-47E1-B92E-43E3D4AFE50B}" destId="{09F79A04-BC55-4E11-859D-8B1CFFF74508}" srcOrd="4" destOrd="0" parTransId="{BDE3F703-EAEF-4BED-83F5-954EDFFC6250}" sibTransId="{2E393393-95FB-4E59-95B9-058F53E07441}"/>
    <dgm:cxn modelId="{0B06D8C8-6BAD-4EBD-8763-CF6FF526E956}" type="presOf" srcId="{16FDE9E1-7692-44E4-B280-69DD2F49327E}" destId="{65ACE14A-E400-4882-83AC-BD3F43B66709}" srcOrd="0" destOrd="0" presId="urn:microsoft.com/office/officeart/2008/layout/VerticalCurvedList"/>
    <dgm:cxn modelId="{04BBD05E-0285-4E89-8875-5ECD3D6DE462}" srcId="{62346E98-A496-47E1-B92E-43E3D4AFE50B}" destId="{4EFF751C-E79B-4E4D-98B6-797728E4CA9D}" srcOrd="2" destOrd="0" parTransId="{F432FF4B-61E0-4B4D-8B54-30F47A176970}" sibTransId="{30E7E6EC-E1F4-49DE-A97A-5E15386F5745}"/>
    <dgm:cxn modelId="{5D050639-05C9-4F98-AC2F-A9C306F00908}" type="presOf" srcId="{00B62ED5-8B2C-443E-B188-B815758E0531}" destId="{20A661C2-7136-4728-A972-CAB0AC3A4E56}" srcOrd="0" destOrd="0" presId="urn:microsoft.com/office/officeart/2008/layout/VerticalCurvedList"/>
    <dgm:cxn modelId="{AEBEC07C-0CE8-4C05-8D5A-D917BF1310B0}" type="presOf" srcId="{62346E98-A496-47E1-B92E-43E3D4AFE50B}" destId="{839253F5-4F69-427E-88A1-1757F8D1EE20}" srcOrd="0" destOrd="0" presId="urn:microsoft.com/office/officeart/2008/layout/VerticalCurvedList"/>
    <dgm:cxn modelId="{685993DF-4B92-441E-AB4D-03A7046B65E1}" type="presOf" srcId="{9F6B1A81-9E46-4F3D-A8B1-566CE2B93FC2}" destId="{E9D940F8-AA08-46F8-9E60-BB18DD782F12}" srcOrd="0" destOrd="0" presId="urn:microsoft.com/office/officeart/2008/layout/VerticalCurvedList"/>
    <dgm:cxn modelId="{A235C777-D699-44B9-84DE-DDE43B1DB148}" srcId="{62346E98-A496-47E1-B92E-43E3D4AFE50B}" destId="{9F6B1A81-9E46-4F3D-A8B1-566CE2B93FC2}" srcOrd="1" destOrd="0" parTransId="{4B2A21A9-9C63-4738-8E49-306B265078F8}" sibTransId="{59758114-49C5-4E7A-A3C0-1DA4EACBD1FC}"/>
    <dgm:cxn modelId="{0BF23666-1280-46C4-8A6C-4E3557F7179C}" srcId="{62346E98-A496-47E1-B92E-43E3D4AFE50B}" destId="{16FDE9E1-7692-44E4-B280-69DD2F49327E}" srcOrd="3" destOrd="0" parTransId="{4BC992CD-8994-4155-9FAA-5193FD56B181}" sibTransId="{55C6ECD4-5513-4A84-9BE4-61D228DF3A8D}"/>
    <dgm:cxn modelId="{3774090D-11BB-4F83-A336-C1B23220EC9A}" type="presOf" srcId="{9F04D25B-9B3E-41E5-A0CF-A6A42B65E801}" destId="{66956846-D9D9-4ED2-A5CB-BC2CCEC6B610}" srcOrd="0" destOrd="0" presId="urn:microsoft.com/office/officeart/2008/layout/VerticalCurvedList"/>
    <dgm:cxn modelId="{B81999EF-180B-4A2E-ABD6-BA37143608EE}" type="presOf" srcId="{09F79A04-BC55-4E11-859D-8B1CFFF74508}" destId="{F72ADB6B-13B3-43D4-AAC1-CFD77B370201}" srcOrd="0" destOrd="0" presId="urn:microsoft.com/office/officeart/2008/layout/VerticalCurvedList"/>
    <dgm:cxn modelId="{276AE1F3-A905-4943-BD8C-D7C5DD310BF1}" srcId="{62346E98-A496-47E1-B92E-43E3D4AFE50B}" destId="{9F04D25B-9B3E-41E5-A0CF-A6A42B65E801}" srcOrd="0" destOrd="0" parTransId="{EABAEEDB-D032-44AA-985E-747401514164}" sibTransId="{00B62ED5-8B2C-443E-B188-B815758E0531}"/>
    <dgm:cxn modelId="{D395538A-0FF0-468B-A1A0-2B8E1ECBEDED}" type="presOf" srcId="{4EFF751C-E79B-4E4D-98B6-797728E4CA9D}" destId="{E4DBC8D4-7D51-4E8F-921E-24BD50008D46}" srcOrd="0" destOrd="0" presId="urn:microsoft.com/office/officeart/2008/layout/VerticalCurvedList"/>
    <dgm:cxn modelId="{08ECC769-44AE-4673-AFA7-EC4FC88296A4}" type="presParOf" srcId="{839253F5-4F69-427E-88A1-1757F8D1EE20}" destId="{496E6CFA-1C24-4CF9-B965-C7BEE1A1FC0D}" srcOrd="0" destOrd="0" presId="urn:microsoft.com/office/officeart/2008/layout/VerticalCurvedList"/>
    <dgm:cxn modelId="{794DF4F3-850E-4197-A4F0-97EDAC87F5F1}" type="presParOf" srcId="{496E6CFA-1C24-4CF9-B965-C7BEE1A1FC0D}" destId="{BDF3E161-6AE1-41AA-8C4F-D0B4BAA3DD9E}" srcOrd="0" destOrd="0" presId="urn:microsoft.com/office/officeart/2008/layout/VerticalCurvedList"/>
    <dgm:cxn modelId="{561E086A-872B-4B6D-9F1C-C9166FBF4094}" type="presParOf" srcId="{BDF3E161-6AE1-41AA-8C4F-D0B4BAA3DD9E}" destId="{9FEDBBC7-3D2B-4940-BC6E-6D9714D7CDC3}" srcOrd="0" destOrd="0" presId="urn:microsoft.com/office/officeart/2008/layout/VerticalCurvedList"/>
    <dgm:cxn modelId="{631471E0-1CAA-42BF-9C52-BF508A8A6483}" type="presParOf" srcId="{BDF3E161-6AE1-41AA-8C4F-D0B4BAA3DD9E}" destId="{20A661C2-7136-4728-A972-CAB0AC3A4E56}" srcOrd="1" destOrd="0" presId="urn:microsoft.com/office/officeart/2008/layout/VerticalCurvedList"/>
    <dgm:cxn modelId="{A58BA120-E680-4992-AC38-665F89D9E588}" type="presParOf" srcId="{BDF3E161-6AE1-41AA-8C4F-D0B4BAA3DD9E}" destId="{12D71489-A475-4A12-8EDB-C6647D768F1C}" srcOrd="2" destOrd="0" presId="urn:microsoft.com/office/officeart/2008/layout/VerticalCurvedList"/>
    <dgm:cxn modelId="{EF331D36-2822-4ACD-9DC2-7E27291F9AFB}" type="presParOf" srcId="{BDF3E161-6AE1-41AA-8C4F-D0B4BAA3DD9E}" destId="{D65D85D5-6B7E-4D37-8277-3D82057E7568}" srcOrd="3" destOrd="0" presId="urn:microsoft.com/office/officeart/2008/layout/VerticalCurvedList"/>
    <dgm:cxn modelId="{A836F3B5-9E70-4141-BFF5-4D939C9454E2}" type="presParOf" srcId="{496E6CFA-1C24-4CF9-B965-C7BEE1A1FC0D}" destId="{66956846-D9D9-4ED2-A5CB-BC2CCEC6B610}" srcOrd="1" destOrd="0" presId="urn:microsoft.com/office/officeart/2008/layout/VerticalCurvedList"/>
    <dgm:cxn modelId="{CC6D213D-90FF-490C-AD0E-7A4A514A6FC2}" type="presParOf" srcId="{496E6CFA-1C24-4CF9-B965-C7BEE1A1FC0D}" destId="{23EBE242-4C7B-426D-9824-A84B21470F22}" srcOrd="2" destOrd="0" presId="urn:microsoft.com/office/officeart/2008/layout/VerticalCurvedList"/>
    <dgm:cxn modelId="{D4961EA0-5C02-473C-8484-9E9CD33C6273}" type="presParOf" srcId="{23EBE242-4C7B-426D-9824-A84B21470F22}" destId="{0761F407-117A-4D6F-AFE6-F947608AE3BF}" srcOrd="0" destOrd="0" presId="urn:microsoft.com/office/officeart/2008/layout/VerticalCurvedList"/>
    <dgm:cxn modelId="{5567EFCD-F73C-4A09-A070-F6ACDF41D020}" type="presParOf" srcId="{496E6CFA-1C24-4CF9-B965-C7BEE1A1FC0D}" destId="{E9D940F8-AA08-46F8-9E60-BB18DD782F12}" srcOrd="3" destOrd="0" presId="urn:microsoft.com/office/officeart/2008/layout/VerticalCurvedList"/>
    <dgm:cxn modelId="{027173C5-B485-4BF0-B4E2-4694017DFBAF}" type="presParOf" srcId="{496E6CFA-1C24-4CF9-B965-C7BEE1A1FC0D}" destId="{EB674F06-A60F-41A9-B745-61746CA7CD04}" srcOrd="4" destOrd="0" presId="urn:microsoft.com/office/officeart/2008/layout/VerticalCurvedList"/>
    <dgm:cxn modelId="{CC5C9F09-E342-4CE9-84C6-E294777630FC}" type="presParOf" srcId="{EB674F06-A60F-41A9-B745-61746CA7CD04}" destId="{7FC018A6-2EE1-4140-9140-4A132B15C222}" srcOrd="0" destOrd="0" presId="urn:microsoft.com/office/officeart/2008/layout/VerticalCurvedList"/>
    <dgm:cxn modelId="{374BD5F2-7D26-43B7-AFB4-95ACF6A29C27}" type="presParOf" srcId="{496E6CFA-1C24-4CF9-B965-C7BEE1A1FC0D}" destId="{E4DBC8D4-7D51-4E8F-921E-24BD50008D46}" srcOrd="5" destOrd="0" presId="urn:microsoft.com/office/officeart/2008/layout/VerticalCurvedList"/>
    <dgm:cxn modelId="{906D7131-CCDB-4436-A177-DDBFFB76E77E}" type="presParOf" srcId="{496E6CFA-1C24-4CF9-B965-C7BEE1A1FC0D}" destId="{A019C130-3EEC-405F-AC39-A51ED93917D3}" srcOrd="6" destOrd="0" presId="urn:microsoft.com/office/officeart/2008/layout/VerticalCurvedList"/>
    <dgm:cxn modelId="{6348587C-8342-478B-81D6-ED101099355F}" type="presParOf" srcId="{A019C130-3EEC-405F-AC39-A51ED93917D3}" destId="{28346728-7D50-4F55-90FB-7709FE0F557A}" srcOrd="0" destOrd="0" presId="urn:microsoft.com/office/officeart/2008/layout/VerticalCurvedList"/>
    <dgm:cxn modelId="{587CE58E-2485-47C1-B4EE-1632779D1B6E}" type="presParOf" srcId="{496E6CFA-1C24-4CF9-B965-C7BEE1A1FC0D}" destId="{65ACE14A-E400-4882-83AC-BD3F43B66709}" srcOrd="7" destOrd="0" presId="urn:microsoft.com/office/officeart/2008/layout/VerticalCurvedList"/>
    <dgm:cxn modelId="{3F91FDC5-2382-4FCA-B860-5D2291B24A40}" type="presParOf" srcId="{496E6CFA-1C24-4CF9-B965-C7BEE1A1FC0D}" destId="{CEF52C61-1A65-4EC2-966F-DABA92980D39}" srcOrd="8" destOrd="0" presId="urn:microsoft.com/office/officeart/2008/layout/VerticalCurvedList"/>
    <dgm:cxn modelId="{5E1973B5-C9C5-49EA-A8DF-82CEE1B7B8B0}" type="presParOf" srcId="{CEF52C61-1A65-4EC2-966F-DABA92980D39}" destId="{2B5C1FC5-554E-4123-8D6E-93CE5CD06960}" srcOrd="0" destOrd="0" presId="urn:microsoft.com/office/officeart/2008/layout/VerticalCurvedList"/>
    <dgm:cxn modelId="{E412CBB6-DB54-411D-BB4B-E22CFB06D6B7}" type="presParOf" srcId="{496E6CFA-1C24-4CF9-B965-C7BEE1A1FC0D}" destId="{F72ADB6B-13B3-43D4-AAC1-CFD77B370201}" srcOrd="9" destOrd="0" presId="urn:microsoft.com/office/officeart/2008/layout/VerticalCurvedList"/>
    <dgm:cxn modelId="{BF346D87-E6FC-4B1F-BAC3-F9C745F46C04}" type="presParOf" srcId="{496E6CFA-1C24-4CF9-B965-C7BEE1A1FC0D}" destId="{2C16788A-A611-4072-8AB6-3BAFC18A5104}" srcOrd="10" destOrd="0" presId="urn:microsoft.com/office/officeart/2008/layout/VerticalCurvedList"/>
    <dgm:cxn modelId="{C7EE5DDF-BA38-4FC5-9C52-BC45E648083F}" type="presParOf" srcId="{2C16788A-A611-4072-8AB6-3BAFC18A5104}" destId="{E35F4C42-E08F-4CFC-B771-93A4A482A8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46E98-A496-47E1-B92E-43E3D4AFE50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04D25B-9B3E-41E5-A0CF-A6A42B65E801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Текстовий процесор </a:t>
          </a:r>
          <a:r>
            <a:rPr lang="uk-UA" sz="2000" b="0" dirty="0" smtClean="0">
              <a:latin typeface="Comic Sans MS" panose="030F0702030302020204" pitchFamily="66" charset="0"/>
            </a:rPr>
            <a:t>(введення, редагування та форматування тексту)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EABAEEDB-D032-44AA-985E-747401514164}" type="parTrans" cxnId="{276AE1F3-A905-4943-BD8C-D7C5DD310BF1}">
      <dgm:prSet/>
      <dgm:spPr/>
      <dgm:t>
        <a:bodyPr/>
        <a:lstStyle/>
        <a:p>
          <a:endParaRPr lang="ru-RU" sz="2400"/>
        </a:p>
      </dgm:t>
    </dgm:pt>
    <dgm:pt modelId="{00B62ED5-8B2C-443E-B188-B815758E0531}" type="sibTrans" cxnId="{276AE1F3-A905-4943-BD8C-D7C5DD310BF1}">
      <dgm:prSet/>
      <dgm:spPr/>
      <dgm:t>
        <a:bodyPr/>
        <a:lstStyle/>
        <a:p>
          <a:endParaRPr lang="ru-RU" sz="2400"/>
        </a:p>
      </dgm:t>
    </dgm:pt>
    <dgm:pt modelId="{4EFF751C-E79B-4E4D-98B6-797728E4CA9D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Видавнича система </a:t>
          </a:r>
          <a:r>
            <a:rPr lang="uk-UA" sz="2000" b="0" dirty="0" smtClean="0">
              <a:latin typeface="Comic Sans MS" panose="030F0702030302020204" pitchFamily="66" charset="0"/>
            </a:rPr>
            <a:t>(дизайн, верстка, підгонка, коректура, експорт)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F432FF4B-61E0-4B4D-8B54-30F47A176970}" type="parTrans" cxnId="{04BBD05E-0285-4E89-8875-5ECD3D6DE462}">
      <dgm:prSet/>
      <dgm:spPr/>
      <dgm:t>
        <a:bodyPr/>
        <a:lstStyle/>
        <a:p>
          <a:endParaRPr lang="ru-RU" sz="2400"/>
        </a:p>
      </dgm:t>
    </dgm:pt>
    <dgm:pt modelId="{30E7E6EC-E1F4-49DE-A97A-5E15386F5745}" type="sibTrans" cxnId="{04BBD05E-0285-4E89-8875-5ECD3D6DE462}">
      <dgm:prSet/>
      <dgm:spPr/>
      <dgm:t>
        <a:bodyPr/>
        <a:lstStyle/>
        <a:p>
          <a:endParaRPr lang="ru-RU" sz="2400"/>
        </a:p>
      </dgm:t>
    </dgm:pt>
    <dgm:pt modelId="{16FDE9E1-7692-44E4-B280-69DD2F49327E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Друк або розміщення на інтернет-ресурсах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4BC992CD-8994-4155-9FAA-5193FD56B181}" type="parTrans" cxnId="{0BF23666-1280-46C4-8A6C-4E3557F7179C}">
      <dgm:prSet/>
      <dgm:spPr/>
      <dgm:t>
        <a:bodyPr/>
        <a:lstStyle/>
        <a:p>
          <a:endParaRPr lang="ru-RU"/>
        </a:p>
      </dgm:t>
    </dgm:pt>
    <dgm:pt modelId="{55C6ECD4-5513-4A84-9BE4-61D228DF3A8D}" type="sibTrans" cxnId="{0BF23666-1280-46C4-8A6C-4E3557F7179C}">
      <dgm:prSet/>
      <dgm:spPr/>
      <dgm:t>
        <a:bodyPr/>
        <a:lstStyle/>
        <a:p>
          <a:endParaRPr lang="ru-RU"/>
        </a:p>
      </dgm:t>
    </dgm:pt>
    <dgm:pt modelId="{9F6B1A81-9E46-4F3D-A8B1-566CE2B93FC2}">
      <dgm:prSet phldrT="[Текст]" custT="1"/>
      <dgm:spPr/>
      <dgm:t>
        <a:bodyPr/>
        <a:lstStyle/>
        <a:p>
          <a:r>
            <a:rPr lang="uk-UA" sz="2000" b="1" dirty="0" smtClean="0">
              <a:latin typeface="Comic Sans MS" panose="030F0702030302020204" pitchFamily="66" charset="0"/>
            </a:rPr>
            <a:t>Графічні редактори</a:t>
          </a:r>
          <a:r>
            <a:rPr lang="uk-UA" sz="2000" b="0" dirty="0" smtClean="0">
              <a:latin typeface="Comic Sans MS" panose="030F0702030302020204" pitchFamily="66" charset="0"/>
            </a:rPr>
            <a:t> (створення та опрацювання графічних зображень)</a:t>
          </a:r>
          <a:endParaRPr lang="ru-RU" sz="2000" b="1" dirty="0">
            <a:latin typeface="Comic Sans MS" panose="030F0702030302020204" pitchFamily="66" charset="0"/>
          </a:endParaRPr>
        </a:p>
      </dgm:t>
    </dgm:pt>
    <dgm:pt modelId="{59758114-49C5-4E7A-A3C0-1DA4EACBD1FC}" type="sibTrans" cxnId="{A235C777-D699-44B9-84DE-DDE43B1DB148}">
      <dgm:prSet/>
      <dgm:spPr/>
      <dgm:t>
        <a:bodyPr/>
        <a:lstStyle/>
        <a:p>
          <a:endParaRPr lang="ru-RU" sz="2400"/>
        </a:p>
      </dgm:t>
    </dgm:pt>
    <dgm:pt modelId="{4B2A21A9-9C63-4738-8E49-306B265078F8}" type="parTrans" cxnId="{A235C777-D699-44B9-84DE-DDE43B1DB148}">
      <dgm:prSet/>
      <dgm:spPr/>
      <dgm:t>
        <a:bodyPr/>
        <a:lstStyle/>
        <a:p>
          <a:endParaRPr lang="ru-RU" sz="2400"/>
        </a:p>
      </dgm:t>
    </dgm:pt>
    <dgm:pt modelId="{CEAF94CF-C222-4367-ABE7-244D07F5B6FB}" type="pres">
      <dgm:prSet presAssocID="{62346E98-A496-47E1-B92E-43E3D4AFE5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BB30B-444D-4687-870D-48B0F8D685CE}" type="pres">
      <dgm:prSet presAssocID="{62346E98-A496-47E1-B92E-43E3D4AFE50B}" presName="dummyMaxCanvas" presStyleCnt="0">
        <dgm:presLayoutVars/>
      </dgm:prSet>
      <dgm:spPr/>
    </dgm:pt>
    <dgm:pt modelId="{4C52E371-2BB8-4C17-9E9E-EFD8C0B4DFFF}" type="pres">
      <dgm:prSet presAssocID="{62346E98-A496-47E1-B92E-43E3D4AFE50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02F05-F7A6-4008-9F14-0F5424854701}" type="pres">
      <dgm:prSet presAssocID="{62346E98-A496-47E1-B92E-43E3D4AFE50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F7BFF-E93B-40C7-A590-7E9452E48BD7}" type="pres">
      <dgm:prSet presAssocID="{62346E98-A496-47E1-B92E-43E3D4AFE50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F3FCB-A58C-468F-A62B-DCFBF3B0FF6C}" type="pres">
      <dgm:prSet presAssocID="{62346E98-A496-47E1-B92E-43E3D4AFE50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8D407-D7A4-4BEE-A0BC-6DFDEE19032E}" type="pres">
      <dgm:prSet presAssocID="{62346E98-A496-47E1-B92E-43E3D4AFE50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2ADA-15E8-4486-8550-B1B3F95DCC5F}" type="pres">
      <dgm:prSet presAssocID="{62346E98-A496-47E1-B92E-43E3D4AFE50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CADAA-3517-4641-B954-23F2F6A475E5}" type="pres">
      <dgm:prSet presAssocID="{62346E98-A496-47E1-B92E-43E3D4AFE50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DA3C1-5BB9-4654-9F32-7ECB06FFD2EF}" type="pres">
      <dgm:prSet presAssocID="{62346E98-A496-47E1-B92E-43E3D4AFE50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39AE-B265-4068-BB76-94977E695186}" type="pres">
      <dgm:prSet presAssocID="{62346E98-A496-47E1-B92E-43E3D4AFE50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4C2C6-BEBF-46E0-9D56-E0BBD15DE117}" type="pres">
      <dgm:prSet presAssocID="{62346E98-A496-47E1-B92E-43E3D4AFE50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1CFB1-4608-40AA-A0B9-B1A510FBEE9A}" type="pres">
      <dgm:prSet presAssocID="{62346E98-A496-47E1-B92E-43E3D4AFE50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479BD-F2AC-43CC-B269-FCC1D1F2215E}" type="presOf" srcId="{59758114-49C5-4E7A-A3C0-1DA4EACBD1FC}" destId="{284B2ADA-15E8-4486-8550-B1B3F95DCC5F}" srcOrd="0" destOrd="0" presId="urn:microsoft.com/office/officeart/2005/8/layout/vProcess5"/>
    <dgm:cxn modelId="{04BBD05E-0285-4E89-8875-5ECD3D6DE462}" srcId="{62346E98-A496-47E1-B92E-43E3D4AFE50B}" destId="{4EFF751C-E79B-4E4D-98B6-797728E4CA9D}" srcOrd="2" destOrd="0" parTransId="{F432FF4B-61E0-4B4D-8B54-30F47A176970}" sibTransId="{30E7E6EC-E1F4-49DE-A97A-5E15386F5745}"/>
    <dgm:cxn modelId="{E661259E-4A87-4561-AA99-DA9A857A13E8}" type="presOf" srcId="{62346E98-A496-47E1-B92E-43E3D4AFE50B}" destId="{CEAF94CF-C222-4367-ABE7-244D07F5B6FB}" srcOrd="0" destOrd="0" presId="urn:microsoft.com/office/officeart/2005/8/layout/vProcess5"/>
    <dgm:cxn modelId="{EF8EC9A5-4D54-40A1-B095-999EEEA233FB}" type="presOf" srcId="{4EFF751C-E79B-4E4D-98B6-797728E4CA9D}" destId="{DB04C2C6-BEBF-46E0-9D56-E0BBD15DE117}" srcOrd="1" destOrd="0" presId="urn:microsoft.com/office/officeart/2005/8/layout/vProcess5"/>
    <dgm:cxn modelId="{161A8EC3-3901-4B9A-93E3-7EDF4AC60E52}" type="presOf" srcId="{4EFF751C-E79B-4E4D-98B6-797728E4CA9D}" destId="{1D4F7BFF-E93B-40C7-A590-7E9452E48BD7}" srcOrd="0" destOrd="0" presId="urn:microsoft.com/office/officeart/2005/8/layout/vProcess5"/>
    <dgm:cxn modelId="{A235C777-D699-44B9-84DE-DDE43B1DB148}" srcId="{62346E98-A496-47E1-B92E-43E3D4AFE50B}" destId="{9F6B1A81-9E46-4F3D-A8B1-566CE2B93FC2}" srcOrd="1" destOrd="0" parTransId="{4B2A21A9-9C63-4738-8E49-306B265078F8}" sibTransId="{59758114-49C5-4E7A-A3C0-1DA4EACBD1FC}"/>
    <dgm:cxn modelId="{0BF23666-1280-46C4-8A6C-4E3557F7179C}" srcId="{62346E98-A496-47E1-B92E-43E3D4AFE50B}" destId="{16FDE9E1-7692-44E4-B280-69DD2F49327E}" srcOrd="3" destOrd="0" parTransId="{4BC992CD-8994-4155-9FAA-5193FD56B181}" sibTransId="{55C6ECD4-5513-4A84-9BE4-61D228DF3A8D}"/>
    <dgm:cxn modelId="{2614FAB4-802B-4B97-8C90-CFEF4123222B}" type="presOf" srcId="{00B62ED5-8B2C-443E-B188-B815758E0531}" destId="{FD78D407-D7A4-4BEE-A0BC-6DFDEE19032E}" srcOrd="0" destOrd="0" presId="urn:microsoft.com/office/officeart/2005/8/layout/vProcess5"/>
    <dgm:cxn modelId="{508F6649-D03C-412F-8AC4-C06AD46333BA}" type="presOf" srcId="{30E7E6EC-E1F4-49DE-A97A-5E15386F5745}" destId="{BB2CADAA-3517-4641-B954-23F2F6A475E5}" srcOrd="0" destOrd="0" presId="urn:microsoft.com/office/officeart/2005/8/layout/vProcess5"/>
    <dgm:cxn modelId="{E305A44D-B1DA-41DE-910A-38C4C0450131}" type="presOf" srcId="{16FDE9E1-7692-44E4-B280-69DD2F49327E}" destId="{031F3FCB-A58C-468F-A62B-DCFBF3B0FF6C}" srcOrd="0" destOrd="0" presId="urn:microsoft.com/office/officeart/2005/8/layout/vProcess5"/>
    <dgm:cxn modelId="{3FE7C3FB-C8BB-479F-90AC-31E6F10C5280}" type="presOf" srcId="{16FDE9E1-7692-44E4-B280-69DD2F49327E}" destId="{14B1CFB1-4608-40AA-A0B9-B1A510FBEE9A}" srcOrd="1" destOrd="0" presId="urn:microsoft.com/office/officeart/2005/8/layout/vProcess5"/>
    <dgm:cxn modelId="{C4D02DCD-0A3E-42DF-80BA-6197CF2207CC}" type="presOf" srcId="{9F04D25B-9B3E-41E5-A0CF-A6A42B65E801}" destId="{B64DA3C1-5BB9-4654-9F32-7ECB06FFD2EF}" srcOrd="1" destOrd="0" presId="urn:microsoft.com/office/officeart/2005/8/layout/vProcess5"/>
    <dgm:cxn modelId="{9A28500C-B23D-469C-B232-3F56727DA42B}" type="presOf" srcId="{9F6B1A81-9E46-4F3D-A8B1-566CE2B93FC2}" destId="{205E39AE-B265-4068-BB76-94977E695186}" srcOrd="1" destOrd="0" presId="urn:microsoft.com/office/officeart/2005/8/layout/vProcess5"/>
    <dgm:cxn modelId="{C77AD6BA-C90C-42E1-AE21-ED7E0B01912A}" type="presOf" srcId="{9F04D25B-9B3E-41E5-A0CF-A6A42B65E801}" destId="{4C52E371-2BB8-4C17-9E9E-EFD8C0B4DFFF}" srcOrd="0" destOrd="0" presId="urn:microsoft.com/office/officeart/2005/8/layout/vProcess5"/>
    <dgm:cxn modelId="{D7C09958-EAE5-4B04-95E8-DFFF5034899E}" type="presOf" srcId="{9F6B1A81-9E46-4F3D-A8B1-566CE2B93FC2}" destId="{54102F05-F7A6-4008-9F14-0F5424854701}" srcOrd="0" destOrd="0" presId="urn:microsoft.com/office/officeart/2005/8/layout/vProcess5"/>
    <dgm:cxn modelId="{276AE1F3-A905-4943-BD8C-D7C5DD310BF1}" srcId="{62346E98-A496-47E1-B92E-43E3D4AFE50B}" destId="{9F04D25B-9B3E-41E5-A0CF-A6A42B65E801}" srcOrd="0" destOrd="0" parTransId="{EABAEEDB-D032-44AA-985E-747401514164}" sibTransId="{00B62ED5-8B2C-443E-B188-B815758E0531}"/>
    <dgm:cxn modelId="{359DBF0C-5C5B-474D-8D92-20DCBCB1B34B}" type="presParOf" srcId="{CEAF94CF-C222-4367-ABE7-244D07F5B6FB}" destId="{441BB30B-444D-4687-870D-48B0F8D685CE}" srcOrd="0" destOrd="0" presId="urn:microsoft.com/office/officeart/2005/8/layout/vProcess5"/>
    <dgm:cxn modelId="{FDD86D50-6288-4425-9189-CBC9E408FFDB}" type="presParOf" srcId="{CEAF94CF-C222-4367-ABE7-244D07F5B6FB}" destId="{4C52E371-2BB8-4C17-9E9E-EFD8C0B4DFFF}" srcOrd="1" destOrd="0" presId="urn:microsoft.com/office/officeart/2005/8/layout/vProcess5"/>
    <dgm:cxn modelId="{BFAAD72E-AE09-43C5-B752-FDB7DB0E43B7}" type="presParOf" srcId="{CEAF94CF-C222-4367-ABE7-244D07F5B6FB}" destId="{54102F05-F7A6-4008-9F14-0F5424854701}" srcOrd="2" destOrd="0" presId="urn:microsoft.com/office/officeart/2005/8/layout/vProcess5"/>
    <dgm:cxn modelId="{BAA0C25D-F1D9-4878-8531-83B8B91AE26F}" type="presParOf" srcId="{CEAF94CF-C222-4367-ABE7-244D07F5B6FB}" destId="{1D4F7BFF-E93B-40C7-A590-7E9452E48BD7}" srcOrd="3" destOrd="0" presId="urn:microsoft.com/office/officeart/2005/8/layout/vProcess5"/>
    <dgm:cxn modelId="{17FB86DA-BAFA-462E-96CA-FE48E0C51195}" type="presParOf" srcId="{CEAF94CF-C222-4367-ABE7-244D07F5B6FB}" destId="{031F3FCB-A58C-468F-A62B-DCFBF3B0FF6C}" srcOrd="4" destOrd="0" presId="urn:microsoft.com/office/officeart/2005/8/layout/vProcess5"/>
    <dgm:cxn modelId="{2A0EE7A4-C8CA-4FE0-A5E0-21B0A912DEF3}" type="presParOf" srcId="{CEAF94CF-C222-4367-ABE7-244D07F5B6FB}" destId="{FD78D407-D7A4-4BEE-A0BC-6DFDEE19032E}" srcOrd="5" destOrd="0" presId="urn:microsoft.com/office/officeart/2005/8/layout/vProcess5"/>
    <dgm:cxn modelId="{0F2FFB2A-5E0F-4C4C-8939-B7C6F8D9A268}" type="presParOf" srcId="{CEAF94CF-C222-4367-ABE7-244D07F5B6FB}" destId="{284B2ADA-15E8-4486-8550-B1B3F95DCC5F}" srcOrd="6" destOrd="0" presId="urn:microsoft.com/office/officeart/2005/8/layout/vProcess5"/>
    <dgm:cxn modelId="{B0F9918B-CA6D-4B6C-B6B0-253F733D7A02}" type="presParOf" srcId="{CEAF94CF-C222-4367-ABE7-244D07F5B6FB}" destId="{BB2CADAA-3517-4641-B954-23F2F6A475E5}" srcOrd="7" destOrd="0" presId="urn:microsoft.com/office/officeart/2005/8/layout/vProcess5"/>
    <dgm:cxn modelId="{FD5BDDDE-4BD4-465A-ACC1-C665DF9A511E}" type="presParOf" srcId="{CEAF94CF-C222-4367-ABE7-244D07F5B6FB}" destId="{B64DA3C1-5BB9-4654-9F32-7ECB06FFD2EF}" srcOrd="8" destOrd="0" presId="urn:microsoft.com/office/officeart/2005/8/layout/vProcess5"/>
    <dgm:cxn modelId="{6740F095-647A-4AAC-BC9D-880959D43FC2}" type="presParOf" srcId="{CEAF94CF-C222-4367-ABE7-244D07F5B6FB}" destId="{205E39AE-B265-4068-BB76-94977E695186}" srcOrd="9" destOrd="0" presId="urn:microsoft.com/office/officeart/2005/8/layout/vProcess5"/>
    <dgm:cxn modelId="{A9C71845-5523-42C9-ABD7-AC21B2917BF8}" type="presParOf" srcId="{CEAF94CF-C222-4367-ABE7-244D07F5B6FB}" destId="{DB04C2C6-BEBF-46E0-9D56-E0BBD15DE117}" srcOrd="10" destOrd="0" presId="urn:microsoft.com/office/officeart/2005/8/layout/vProcess5"/>
    <dgm:cxn modelId="{326FF0C1-8F7A-4EFB-BC5E-87AEDCCB2C99}" type="presParOf" srcId="{CEAF94CF-C222-4367-ABE7-244D07F5B6FB}" destId="{14B1CFB1-4608-40AA-A0B9-B1A510FBEE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E371-2BB8-4C17-9E9E-EFD8C0B4DFFF}">
      <dsp:nvSpPr>
        <dsp:cNvPr id="0" name=""/>
        <dsp:cNvSpPr/>
      </dsp:nvSpPr>
      <dsp:spPr>
        <a:xfrm>
          <a:off x="0" y="0"/>
          <a:ext cx="5899660" cy="126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Текстовий процесор </a:t>
          </a:r>
          <a:r>
            <a:rPr lang="uk-UA" sz="2000" b="0" kern="1200" dirty="0" smtClean="0">
              <a:latin typeface="Comic Sans MS" panose="030F0702030302020204" pitchFamily="66" charset="0"/>
            </a:rPr>
            <a:t>(введення, редагування та форматування тексту)</a:t>
          </a:r>
          <a:endParaRPr lang="ru-RU" sz="2000" b="1" kern="1200" dirty="0">
            <a:latin typeface="Comic Sans MS" panose="030F0702030302020204" pitchFamily="66" charset="0"/>
          </a:endParaRPr>
        </a:p>
      </dsp:txBody>
      <dsp:txXfrm>
        <a:off x="36979" y="36979"/>
        <a:ext cx="4430593" cy="1188583"/>
      </dsp:txXfrm>
    </dsp:sp>
    <dsp:sp modelId="{54102F05-F7A6-4008-9F14-0F5424854701}">
      <dsp:nvSpPr>
        <dsp:cNvPr id="0" name=""/>
        <dsp:cNvSpPr/>
      </dsp:nvSpPr>
      <dsp:spPr>
        <a:xfrm>
          <a:off x="494096" y="1492094"/>
          <a:ext cx="5899660" cy="126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Графічні редактори</a:t>
          </a:r>
          <a:r>
            <a:rPr lang="uk-UA" sz="2000" b="0" kern="1200" dirty="0" smtClean="0">
              <a:latin typeface="Comic Sans MS" panose="030F0702030302020204" pitchFamily="66" charset="0"/>
            </a:rPr>
            <a:t> (створення та опрацювання графічних зображень)</a:t>
          </a:r>
          <a:endParaRPr lang="ru-RU" sz="2000" b="1" kern="1200" dirty="0">
            <a:latin typeface="Comic Sans MS" panose="030F0702030302020204" pitchFamily="66" charset="0"/>
          </a:endParaRPr>
        </a:p>
      </dsp:txBody>
      <dsp:txXfrm>
        <a:off x="531075" y="1529073"/>
        <a:ext cx="4510953" cy="1188583"/>
      </dsp:txXfrm>
    </dsp:sp>
    <dsp:sp modelId="{1D4F7BFF-E93B-40C7-A590-7E9452E48BD7}">
      <dsp:nvSpPr>
        <dsp:cNvPr id="0" name=""/>
        <dsp:cNvSpPr/>
      </dsp:nvSpPr>
      <dsp:spPr>
        <a:xfrm>
          <a:off x="980818" y="2984188"/>
          <a:ext cx="5899660" cy="126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Видавнича система </a:t>
          </a:r>
          <a:r>
            <a:rPr lang="uk-UA" sz="2000" b="0" kern="1200" dirty="0" smtClean="0">
              <a:latin typeface="Comic Sans MS" panose="030F0702030302020204" pitchFamily="66" charset="0"/>
            </a:rPr>
            <a:t>(дизайн, верстка, підгонка, коректура, експорт)</a:t>
          </a:r>
          <a:endParaRPr lang="ru-RU" sz="2000" b="1" kern="1200" dirty="0">
            <a:latin typeface="Comic Sans MS" panose="030F0702030302020204" pitchFamily="66" charset="0"/>
          </a:endParaRPr>
        </a:p>
      </dsp:txBody>
      <dsp:txXfrm>
        <a:off x="1017797" y="3021167"/>
        <a:ext cx="4518328" cy="1188583"/>
      </dsp:txXfrm>
    </dsp:sp>
    <dsp:sp modelId="{031F3FCB-A58C-468F-A62B-DCFBF3B0FF6C}">
      <dsp:nvSpPr>
        <dsp:cNvPr id="0" name=""/>
        <dsp:cNvSpPr/>
      </dsp:nvSpPr>
      <dsp:spPr>
        <a:xfrm>
          <a:off x="1474914" y="4476282"/>
          <a:ext cx="5899660" cy="126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Друк або розміщення на інтернет-ресурсах</a:t>
          </a:r>
          <a:endParaRPr lang="ru-RU" sz="2000" b="1" kern="1200" dirty="0">
            <a:latin typeface="Comic Sans MS" panose="030F0702030302020204" pitchFamily="66" charset="0"/>
          </a:endParaRPr>
        </a:p>
      </dsp:txBody>
      <dsp:txXfrm>
        <a:off x="1511893" y="4513261"/>
        <a:ext cx="4510953" cy="1188583"/>
      </dsp:txXfrm>
    </dsp:sp>
    <dsp:sp modelId="{FD78D407-D7A4-4BEE-A0BC-6DFDEE19032E}">
      <dsp:nvSpPr>
        <dsp:cNvPr id="0" name=""/>
        <dsp:cNvSpPr/>
      </dsp:nvSpPr>
      <dsp:spPr>
        <a:xfrm>
          <a:off x="5079008" y="966991"/>
          <a:ext cx="820651" cy="8206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63654" y="966991"/>
        <a:ext cx="451359" cy="617540"/>
      </dsp:txXfrm>
    </dsp:sp>
    <dsp:sp modelId="{284B2ADA-15E8-4486-8550-B1B3F95DCC5F}">
      <dsp:nvSpPr>
        <dsp:cNvPr id="0" name=""/>
        <dsp:cNvSpPr/>
      </dsp:nvSpPr>
      <dsp:spPr>
        <a:xfrm>
          <a:off x="5573104" y="2459086"/>
          <a:ext cx="820651" cy="8206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57750" y="2459086"/>
        <a:ext cx="451359" cy="617540"/>
      </dsp:txXfrm>
    </dsp:sp>
    <dsp:sp modelId="{BB2CADAA-3517-4641-B954-23F2F6A475E5}">
      <dsp:nvSpPr>
        <dsp:cNvPr id="0" name=""/>
        <dsp:cNvSpPr/>
      </dsp:nvSpPr>
      <dsp:spPr>
        <a:xfrm>
          <a:off x="6059826" y="3951180"/>
          <a:ext cx="820651" cy="8206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44472" y="3951180"/>
        <a:ext cx="451359" cy="61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infosvit2017.blogspo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866" y="1469877"/>
            <a:ext cx="6906268" cy="33328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8866" y="1731487"/>
            <a:ext cx="6906268" cy="280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0"/>
                <a:latin typeface="Comic Sans MS" panose="030F0702030302020204" pitchFamily="66" charset="0"/>
              </a:rPr>
              <a:t>Поняття комп’ютерної публікації. Види публікацій та їх шаблони. Програмні засоби для створення публікацій</a:t>
            </a:r>
            <a:endParaRPr lang="en-US" sz="4000" b="1" dirty="0">
              <a:ln w="0"/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0320" y="4802737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9 клас, урок 35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Види друкованої публікації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5111954"/>
              </p:ext>
            </p:extLst>
          </p:nvPr>
        </p:nvGraphicFramePr>
        <p:xfrm>
          <a:off x="304801" y="672863"/>
          <a:ext cx="8556170" cy="583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Картинки по запросу анкета пн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газета пн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6668" y="2366952"/>
            <a:ext cx="3020786" cy="30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книжка пн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0" y="4713514"/>
            <a:ext cx="2056880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Поняття видавничої системи: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02714" y="672863"/>
            <a:ext cx="8670479" cy="12988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Видавнича система </a:t>
            </a:r>
            <a:r>
              <a:rPr lang="uk-UA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  </a:t>
            </a:r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 програма, яка надає користувачу зручні засоби для розробки багатосторінкових публікацій зі складним макетом.</a:t>
            </a:r>
            <a:endParaRPr lang="uk-U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Картинки по запросу QuarkXPre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76" y="4632721"/>
            <a:ext cx="1896099" cy="1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Adobe In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8" y="1971753"/>
            <a:ext cx="1920557" cy="192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442" y="3797321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Adobe </a:t>
            </a:r>
            <a:r>
              <a:rPr lang="en-US" b="1" dirty="0" smtClean="0">
                <a:latin typeface="Comic Sans MS" panose="030F0702030302020204" pitchFamily="66" charset="0"/>
              </a:rPr>
              <a:t>InDesign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0155" y="634415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QuarkXPress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Картинки по запросу Microsoft Publi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7" y="1971753"/>
            <a:ext cx="1792949" cy="20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Scri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16" y="4135475"/>
            <a:ext cx="1850497" cy="1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Page Plu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23" y="2117808"/>
            <a:ext cx="1744410" cy="1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08360" y="5801306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mic Sans MS" panose="030F0702030302020204" pitchFamily="66" charset="0"/>
              </a:rPr>
              <a:t>Scribus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9174" y="3707644"/>
            <a:ext cx="235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Microsoft Publisher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6038" y="3707644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Page Plus</a:t>
            </a:r>
          </a:p>
        </p:txBody>
      </p:sp>
      <p:pic>
        <p:nvPicPr>
          <p:cNvPr id="17" name="Picture 6" descr="Картинки по запросу Adobe PageMak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57" y="4314078"/>
            <a:ext cx="2750457" cy="11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01543" y="5396104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Adobe PageMaker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6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Для тих, хто хоче більше знати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8" y="596662"/>
            <a:ext cx="8665929" cy="5401367"/>
          </a:xfrm>
          <a:prstGeom prst="rect">
            <a:avLst/>
          </a:prstGeom>
        </p:spPr>
      </p:pic>
      <p:pic>
        <p:nvPicPr>
          <p:cNvPr id="18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92" y="5593195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Видавнича система дозволяє виконати: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8719538"/>
              </p:ext>
            </p:extLst>
          </p:nvPr>
        </p:nvGraphicFramePr>
        <p:xfrm>
          <a:off x="384875" y="672862"/>
          <a:ext cx="7374575" cy="573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Етапи створення публікацій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4661940"/>
              </p:ext>
            </p:extLst>
          </p:nvPr>
        </p:nvGraphicFramePr>
        <p:xfrm>
          <a:off x="384875" y="672862"/>
          <a:ext cx="7374575" cy="573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Картинки по запросу книги пн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411600"/>
            <a:ext cx="2980374" cy="47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книги пн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91" y="3943452"/>
            <a:ext cx="2270378" cy="30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76" y="554135"/>
            <a:ext cx="7886699" cy="237412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Видавнича система </a:t>
            </a:r>
            <a:r>
              <a:rPr lang="en-US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Microsoft Office Publisher 2007</a:t>
            </a:r>
            <a:endParaRPr lang="en-US" sz="60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6" y="2762084"/>
            <a:ext cx="2853709" cy="28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85" y="425425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9" y="29697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3136"/>
          <a:stretch/>
        </p:blipFill>
        <p:spPr>
          <a:xfrm>
            <a:off x="128317" y="672862"/>
            <a:ext cx="8886029" cy="5379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Структура в</a:t>
            </a:r>
            <a:r>
              <a:rPr lang="uk-UA" sz="3200" dirty="0" err="1" smtClean="0">
                <a:latin typeface="Comic Sans MS" panose="030F0702030302020204" pitchFamily="66" charset="0"/>
              </a:rPr>
              <a:t>ікна</a:t>
            </a:r>
            <a:r>
              <a:rPr lang="uk-UA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Microsoft </a:t>
            </a:r>
            <a:r>
              <a:rPr lang="en-US" sz="3200" dirty="0" smtClean="0">
                <a:latin typeface="Comic Sans MS" panose="030F0702030302020204" pitchFamily="66" charset="0"/>
              </a:rPr>
              <a:t>Publisher</a:t>
            </a:r>
            <a:r>
              <a:rPr lang="uk-UA" sz="3200" dirty="0">
                <a:latin typeface="Comic Sans MS" panose="030F0702030302020204" pitchFamily="66" charset="0"/>
              </a:rPr>
              <a:t> </a:t>
            </a:r>
            <a:r>
              <a:rPr lang="uk-UA" sz="3200" dirty="0" smtClean="0">
                <a:latin typeface="Comic Sans MS" panose="030F0702030302020204" pitchFamily="66" charset="0"/>
              </a:rPr>
              <a:t>2007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7457" y="5721543"/>
            <a:ext cx="2329543" cy="337457"/>
          </a:xfrm>
          <a:prstGeom prst="wedgeRoundRectCallout">
            <a:avLst>
              <a:gd name="adj1" fmla="val -32948"/>
              <a:gd name="adj2" fmla="val -31491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Список шаблон</a:t>
            </a:r>
            <a:r>
              <a:rPr lang="uk-UA" dirty="0" err="1" smtClean="0">
                <a:latin typeface="Comic Sans MS" panose="030F0702030302020204" pitchFamily="66" charset="0"/>
              </a:rPr>
              <a:t>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69230" y="6233181"/>
            <a:ext cx="2808513" cy="337457"/>
          </a:xfrm>
          <a:prstGeom prst="wedgeRoundRectCallout">
            <a:avLst>
              <a:gd name="adj1" fmla="val -32948"/>
              <a:gd name="adj2" fmla="val -31491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anose="030F0702030302020204" pitchFamily="66" charset="0"/>
              </a:rPr>
              <a:t>Макети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шаблонів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08716" y="890705"/>
            <a:ext cx="1709056" cy="337457"/>
          </a:xfrm>
          <a:prstGeom prst="wedgeRoundRectCallout">
            <a:avLst>
              <a:gd name="adj1" fmla="val -64731"/>
              <a:gd name="adj2" fmla="val -568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Рядок меню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02518" y="5116286"/>
            <a:ext cx="2111828" cy="605257"/>
          </a:xfrm>
          <a:prstGeom prst="wedgeRoundRectCallout">
            <a:avLst>
              <a:gd name="adj1" fmla="val 9320"/>
              <a:gd name="adj2" fmla="val -1935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Панель </a:t>
            </a:r>
            <a:r>
              <a:rPr lang="ru-RU" dirty="0" err="1" smtClean="0">
                <a:latin typeface="Comic Sans MS" panose="030F0702030302020204" pitchFamily="66" charset="0"/>
              </a:rPr>
              <a:t>інструментів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Структура в</a:t>
            </a:r>
            <a:r>
              <a:rPr lang="uk-UA" sz="3200" dirty="0" err="1" smtClean="0">
                <a:latin typeface="Comic Sans MS" panose="030F0702030302020204" pitchFamily="66" charset="0"/>
              </a:rPr>
              <a:t>ікна</a:t>
            </a:r>
            <a:r>
              <a:rPr lang="uk-UA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Microsoft </a:t>
            </a:r>
            <a:r>
              <a:rPr lang="en-US" sz="3200" dirty="0" smtClean="0">
                <a:latin typeface="Comic Sans MS" panose="030F0702030302020204" pitchFamily="66" charset="0"/>
              </a:rPr>
              <a:t>Publisher</a:t>
            </a:r>
            <a:r>
              <a:rPr lang="uk-UA" sz="3200" dirty="0">
                <a:latin typeface="Comic Sans MS" panose="030F0702030302020204" pitchFamily="66" charset="0"/>
              </a:rPr>
              <a:t> </a:t>
            </a:r>
            <a:r>
              <a:rPr lang="uk-UA" sz="3200" dirty="0" smtClean="0">
                <a:latin typeface="Comic Sans MS" panose="030F0702030302020204" pitchFamily="66" charset="0"/>
              </a:rPr>
              <a:t>2007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6" t="11524" r="84167" b="31468"/>
          <a:stretch/>
        </p:blipFill>
        <p:spPr>
          <a:xfrm>
            <a:off x="552306" y="683380"/>
            <a:ext cx="2264230" cy="5742966"/>
          </a:xfrm>
          <a:prstGeom prst="rect">
            <a:avLst/>
          </a:prstGeom>
        </p:spPr>
      </p:pic>
      <p:pic>
        <p:nvPicPr>
          <p:cNvPr id="17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328646" y="690771"/>
            <a:ext cx="4430806" cy="1174133"/>
          </a:xfrm>
          <a:prstGeom prst="wedgeRoundRectCallout">
            <a:avLst>
              <a:gd name="adj1" fmla="val -69623"/>
              <a:gd name="adj2" fmla="val 243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anose="030F0702030302020204" pitchFamily="66" charset="0"/>
              </a:rPr>
              <a:t>Параметри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сторінки</a:t>
            </a:r>
            <a:r>
              <a:rPr lang="ru-RU" sz="2000" b="1" dirty="0" smtClean="0">
                <a:latin typeface="Comic Sans MS" panose="030F0702030302020204" pitchFamily="66" charset="0"/>
              </a:rPr>
              <a:t> – </a:t>
            </a:r>
            <a:r>
              <a:rPr lang="ru-RU" sz="2000" dirty="0" err="1" smtClean="0">
                <a:latin typeface="Comic Sans MS" panose="030F0702030302020204" pitchFamily="66" charset="0"/>
              </a:rPr>
              <a:t>дозволяють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встановити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додаткові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налаштування</a:t>
            </a:r>
            <a:r>
              <a:rPr lang="ru-RU" sz="2000" dirty="0" smtClean="0">
                <a:latin typeface="Comic Sans MS" panose="030F0702030302020204" pitchFamily="66" charset="0"/>
              </a:rPr>
              <a:t> для </a:t>
            </a:r>
            <a:r>
              <a:rPr lang="ru-RU" sz="2000" dirty="0" err="1" smtClean="0">
                <a:latin typeface="Comic Sans MS" panose="030F0702030302020204" pitchFamily="66" charset="0"/>
              </a:rPr>
              <a:t>публікації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180974" y="3437062"/>
            <a:ext cx="4834043" cy="909460"/>
          </a:xfrm>
          <a:prstGeom prst="wedgeRoundRectCallout">
            <a:avLst>
              <a:gd name="adj1" fmla="val -67049"/>
              <a:gd name="adj2" fmla="val -20090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anose="030F0702030302020204" pitchFamily="66" charset="0"/>
              </a:rPr>
              <a:t>Схеми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шрифтів</a:t>
            </a:r>
            <a:r>
              <a:rPr lang="ru-RU" sz="2000" b="1" dirty="0" smtClean="0">
                <a:latin typeface="Comic Sans MS" panose="030F0702030302020204" pitchFamily="66" charset="0"/>
              </a:rPr>
              <a:t> – </a:t>
            </a:r>
            <a:r>
              <a:rPr lang="ru-RU" sz="2000" dirty="0" err="1" smtClean="0">
                <a:latin typeface="Comic Sans MS" panose="030F0702030302020204" pitchFamily="66" charset="0"/>
              </a:rPr>
              <a:t>сукупність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шрифтів</a:t>
            </a:r>
            <a:r>
              <a:rPr lang="ru-RU" sz="2000" dirty="0" smtClean="0">
                <a:latin typeface="Comic Sans MS" panose="030F0702030302020204" pitchFamily="66" charset="0"/>
              </a:rPr>
              <a:t> та </a:t>
            </a:r>
            <a:r>
              <a:rPr lang="ru-RU" sz="2000" dirty="0" err="1" smtClean="0">
                <a:latin typeface="Comic Sans MS" panose="030F0702030302020204" pitchFamily="66" charset="0"/>
              </a:rPr>
              <a:t>їх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властивостей</a:t>
            </a:r>
            <a:r>
              <a:rPr lang="ru-RU" sz="2000" dirty="0" smtClean="0">
                <a:latin typeface="Comic Sans MS" panose="030F0702030302020204" pitchFamily="66" charset="0"/>
              </a:rPr>
              <a:t> для </a:t>
            </a:r>
            <a:r>
              <a:rPr lang="ru-RU" sz="2000" dirty="0" err="1" smtClean="0">
                <a:latin typeface="Comic Sans MS" panose="030F0702030302020204" pitchFamily="66" charset="0"/>
              </a:rPr>
              <a:t>форматування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публікацій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328646" y="2077840"/>
            <a:ext cx="4834043" cy="909460"/>
          </a:xfrm>
          <a:prstGeom prst="wedgeRoundRectCallout">
            <a:avLst>
              <a:gd name="adj1" fmla="val -66999"/>
              <a:gd name="adj2" fmla="val -912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anose="030F0702030302020204" pitchFamily="66" charset="0"/>
              </a:rPr>
              <a:t>Колірні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схеми</a:t>
            </a:r>
            <a:r>
              <a:rPr lang="ru-RU" sz="2000" b="1" dirty="0" smtClean="0">
                <a:latin typeface="Comic Sans MS" panose="030F0702030302020204" pitchFamily="66" charset="0"/>
              </a:rPr>
              <a:t> – </a:t>
            </a:r>
            <a:r>
              <a:rPr lang="ru-RU" sz="2000" dirty="0" err="1" smtClean="0">
                <a:latin typeface="Comic Sans MS" panose="030F0702030302020204" pitchFamily="66" charset="0"/>
              </a:rPr>
              <a:t>набір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кольорів</a:t>
            </a:r>
            <a:r>
              <a:rPr lang="ru-RU" sz="2000" dirty="0" smtClean="0">
                <a:latin typeface="Comic Sans MS" panose="030F0702030302020204" pitchFamily="66" charset="0"/>
              </a:rPr>
              <a:t> для </a:t>
            </a:r>
            <a:r>
              <a:rPr lang="ru-RU" sz="2000" dirty="0" err="1" smtClean="0">
                <a:latin typeface="Comic Sans MS" panose="030F0702030302020204" pitchFamily="66" charset="0"/>
              </a:rPr>
              <a:t>форматування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публікації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328647" y="4680118"/>
            <a:ext cx="4834043" cy="1370175"/>
          </a:xfrm>
          <a:prstGeom prst="wedgeRoundRectCallout">
            <a:avLst>
              <a:gd name="adj1" fmla="val -67933"/>
              <a:gd name="adj2" fmla="val -3084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anose="030F0702030302020204" pitchFamily="66" charset="0"/>
              </a:rPr>
              <a:t>Налаштування</a:t>
            </a:r>
            <a:r>
              <a:rPr lang="ru-RU" sz="2000" b="1" dirty="0" smtClean="0">
                <a:latin typeface="Comic Sans MS" panose="030F0702030302020204" pitchFamily="66" charset="0"/>
              </a:rPr>
              <a:t> шаблону – </a:t>
            </a:r>
            <a:r>
              <a:rPr lang="ru-RU" sz="2000" dirty="0" err="1" smtClean="0">
                <a:latin typeface="Comic Sans MS" panose="030F0702030302020204" pitchFamily="66" charset="0"/>
              </a:rPr>
              <a:t>можливість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втановлення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місцерозташування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основних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об’єктів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публікації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7"/>
            <a:ext cx="7886699" cy="80760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Структура </a:t>
            </a:r>
            <a:r>
              <a:rPr lang="uk-UA" sz="3200" dirty="0" smtClean="0">
                <a:latin typeface="Comic Sans MS" panose="030F0702030302020204" pitchFamily="66" charset="0"/>
              </a:rPr>
              <a:t>публікації </a:t>
            </a:r>
            <a:r>
              <a:rPr lang="en-US" sz="3200" dirty="0" smtClean="0">
                <a:latin typeface="Comic Sans MS" panose="030F0702030302020204" pitchFamily="66" charset="0"/>
              </a:rPr>
              <a:t>Microsoft Publisher</a:t>
            </a:r>
            <a:r>
              <a:rPr lang="uk-UA" sz="3200" dirty="0">
                <a:latin typeface="Comic Sans MS" panose="030F0702030302020204" pitchFamily="66" charset="0"/>
              </a:rPr>
              <a:t> </a:t>
            </a:r>
            <a:r>
              <a:rPr lang="uk-UA" sz="3200" dirty="0" smtClean="0">
                <a:latin typeface="Comic Sans MS" panose="030F0702030302020204" pitchFamily="66" charset="0"/>
              </a:rPr>
              <a:t>2007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7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262" t="15714" r="5952" b="10381"/>
          <a:stretch/>
        </p:blipFill>
        <p:spPr>
          <a:xfrm>
            <a:off x="1349829" y="1948542"/>
            <a:ext cx="6564086" cy="4223658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53787" y="1175657"/>
            <a:ext cx="2422070" cy="598714"/>
          </a:xfrm>
          <a:prstGeom prst="wedgeRoundRectCallout">
            <a:avLst>
              <a:gd name="adj1" fmla="val 46403"/>
              <a:gd name="adj2" fmla="val 14496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omic Sans MS" panose="030F0702030302020204" pitchFamily="66" charset="0"/>
              </a:rPr>
              <a:t>Контактні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дані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71357" y="1175657"/>
            <a:ext cx="2888093" cy="615041"/>
          </a:xfrm>
          <a:prstGeom prst="wedgeRoundRectCallout">
            <a:avLst>
              <a:gd name="adj1" fmla="val 7302"/>
              <a:gd name="adj2" fmla="val 1413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Відомості про організацію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612368" y="5830662"/>
            <a:ext cx="2888093" cy="683076"/>
          </a:xfrm>
          <a:prstGeom prst="wedgeRoundRectCallout">
            <a:avLst>
              <a:gd name="adj1" fmla="val -36044"/>
              <a:gd name="adj2" fmla="val -2763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Дані про місце роботи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53787" y="6055859"/>
            <a:ext cx="2888093" cy="683076"/>
          </a:xfrm>
          <a:prstGeom prst="wedgeRoundRectCallout">
            <a:avLst>
              <a:gd name="adj1" fmla="val 18232"/>
              <a:gd name="adj2" fmla="val -7398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ПІП та посада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Повторюємо правила БЖД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9953" r="2941" b="3973"/>
          <a:stretch/>
        </p:blipFill>
        <p:spPr bwMode="auto">
          <a:xfrm>
            <a:off x="128318" y="672862"/>
            <a:ext cx="8895938" cy="59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effectLst/>
                <a:latin typeface="Comic Sans MS" panose="030F0702030302020204" pitchFamily="66" charset="0"/>
              </a:rPr>
              <a:t>Повторюємо: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21090710">
            <a:off x="165352" y="409585"/>
            <a:ext cx="5747657" cy="2667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Як створити, відкрити, зберегти та надрукувати документи, створені в середовищі текстового процесора? 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Облако 24"/>
          <p:cNvSpPr/>
          <p:nvPr/>
        </p:nvSpPr>
        <p:spPr>
          <a:xfrm rot="692884">
            <a:off x="4198540" y="1468138"/>
            <a:ext cx="4694186" cy="29850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Як редагувати й форматувати текст в середовищі текстового процесора?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лако 25"/>
          <p:cNvSpPr/>
          <p:nvPr/>
        </p:nvSpPr>
        <p:spPr>
          <a:xfrm rot="264637">
            <a:off x="221533" y="2813139"/>
            <a:ext cx="4756944" cy="260739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Як налаштовувати параметри сторінки текстового процесора?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Облако 26"/>
          <p:cNvSpPr/>
          <p:nvPr/>
        </p:nvSpPr>
        <p:spPr>
          <a:xfrm rot="21428575">
            <a:off x="3241391" y="4087617"/>
            <a:ext cx="5280576" cy="260739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Як вставити графічний об’єкт в текстовий документ? Назвіть види графічних об’єктів.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Робота за комп’ютером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631" y="672862"/>
            <a:ext cx="6296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Вправа. Я - бізнесмен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2" y="119538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Comic Sans MS" panose="030F0702030302020204" pitchFamily="66" charset="0"/>
              </a:rPr>
              <a:t>Ви вирішили започаткувати власну справу і відкрили сучасний ресторан в своєму рідному містечку. Воше завдання: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Розробити візитну картку для розповсюдження контактних даних про вас (директора) та ваш заклад.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Розробити банер для реклами вашого ресторану.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Оформити оголошення у якому йтиметься про те, де і коли відбудеться відкриття ресторану, яка кухня буде в ньому представлена, хто запрошується до нього.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Розробити персональні запрошення для осіб, яких ви хочете бачити в своєму ресторані.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Домашнє завдання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272" y="781327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>
                <a:latin typeface="Comic Sans MS" panose="030F0702030302020204" pitchFamily="66" charset="0"/>
              </a:rPr>
              <a:t>Опрацювати § </a:t>
            </a:r>
            <a:r>
              <a:rPr lang="uk-UA" sz="3200" dirty="0" smtClean="0">
                <a:latin typeface="Comic Sans MS" panose="030F0702030302020204" pitchFamily="66" charset="0"/>
              </a:rPr>
              <a:t>7.1</a:t>
            </a:r>
            <a:r>
              <a:rPr lang="uk-UA" sz="3200" dirty="0" smtClean="0">
                <a:latin typeface="Comic Sans MS" panose="030F0702030302020204" pitchFamily="66" charset="0"/>
              </a:rPr>
              <a:t> (с. 182 194)</a:t>
            </a:r>
            <a:endParaRPr lang="uk-UA" sz="32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uk-UA" sz="3200" dirty="0" smtClean="0">
                <a:latin typeface="Comic Sans MS" panose="030F0702030302020204" pitchFamily="66" charset="0"/>
              </a:rPr>
              <a:t>Виконати: Вправа </a:t>
            </a:r>
            <a:r>
              <a:rPr lang="uk-UA" sz="3200" dirty="0" smtClean="0">
                <a:latin typeface="Comic Sans MS" panose="030F0702030302020204" pitchFamily="66" charset="0"/>
              </a:rPr>
              <a:t>3 </a:t>
            </a:r>
            <a:r>
              <a:rPr lang="uk-UA" sz="3200" dirty="0" smtClean="0">
                <a:latin typeface="Comic Sans MS" panose="030F0702030302020204" pitchFamily="66" charset="0"/>
              </a:rPr>
              <a:t>(с. </a:t>
            </a:r>
            <a:r>
              <a:rPr lang="uk-UA" sz="3200" dirty="0" smtClean="0">
                <a:latin typeface="Comic Sans MS" panose="030F0702030302020204" pitchFamily="66" charset="0"/>
              </a:rPr>
              <a:t>194)</a:t>
            </a:r>
            <a:endParaRPr lang="uk-UA" sz="3200" dirty="0" smtClean="0">
              <a:latin typeface="Comic Sans MS" panose="030F0702030302020204" pitchFamily="66" charset="0"/>
            </a:endParaRPr>
          </a:p>
          <a:p>
            <a:r>
              <a:rPr lang="uk-UA" sz="3200" dirty="0">
                <a:latin typeface="Comic Sans MS" panose="030F0702030302020204" pitchFamily="66" charset="0"/>
              </a:rPr>
              <a:t> </a:t>
            </a:r>
            <a:r>
              <a:rPr lang="uk-UA" sz="3200" dirty="0" smtClean="0">
                <a:latin typeface="Comic Sans MS" panose="030F0702030302020204" pitchFamily="66" charset="0"/>
              </a:rPr>
              <a:t>            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1" y="2242130"/>
            <a:ext cx="6100058" cy="429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Список використаних джерел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49086" y="782740"/>
            <a:ext cx="7704856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uk-UA" b="1" dirty="0" smtClean="0">
                <a:latin typeface="Comic Sans MS" panose="030F0702030302020204" pitchFamily="66" charset="0"/>
              </a:rPr>
              <a:t>Інформатика </a:t>
            </a:r>
            <a:r>
              <a:rPr lang="uk-UA" b="1" dirty="0">
                <a:latin typeface="Comic Sans MS" panose="030F0702030302020204" pitchFamily="66" charset="0"/>
              </a:rPr>
              <a:t>9 клас,  </a:t>
            </a:r>
            <a:r>
              <a:rPr lang="uk-UA" b="1" dirty="0" err="1">
                <a:latin typeface="Comic Sans MS" panose="030F0702030302020204" pitchFamily="66" charset="0"/>
              </a:rPr>
              <a:t>Й,Я.Ривкінд</a:t>
            </a:r>
            <a:r>
              <a:rPr lang="uk-UA" b="1" dirty="0">
                <a:latin typeface="Comic Sans MS" panose="030F0702030302020204" pitchFamily="66" charset="0"/>
              </a:rPr>
              <a:t> та </a:t>
            </a:r>
            <a:r>
              <a:rPr lang="uk-UA" b="1" dirty="0" err="1" smtClean="0">
                <a:latin typeface="Comic Sans MS" panose="030F0702030302020204" pitchFamily="66" charset="0"/>
              </a:rPr>
              <a:t>ін</a:t>
            </a:r>
            <a:endParaRPr lang="uk-UA" b="1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uk-UA" b="1" dirty="0" smtClean="0">
                <a:latin typeface="Comic Sans MS" panose="030F0702030302020204" pitchFamily="66" charset="0"/>
              </a:rPr>
              <a:t>Інформатика 9 клас, </a:t>
            </a:r>
            <a:r>
              <a:rPr lang="uk-UA" b="1" dirty="0" err="1" smtClean="0">
                <a:latin typeface="Comic Sans MS" panose="030F0702030302020204" pitchFamily="66" charset="0"/>
              </a:rPr>
              <a:t>О.О.Бондаренко</a:t>
            </a:r>
            <a:r>
              <a:rPr lang="uk-UA" b="1" dirty="0" smtClean="0">
                <a:latin typeface="Comic Sans MS" panose="030F0702030302020204" pitchFamily="66" charset="0"/>
              </a:rPr>
              <a:t> та ін.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uk-UA" b="1" dirty="0" smtClean="0">
                <a:latin typeface="Comic Sans MS" panose="030F0702030302020204" pitchFamily="66" charset="0"/>
              </a:rPr>
              <a:t>Інформатика 9 клас, Н. В. Морзе та інші</a:t>
            </a:r>
            <a:endParaRPr lang="uk-UA" b="1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uk-UA" b="1" dirty="0" smtClean="0">
              <a:latin typeface="Comic Sans MS" panose="030F0702030302020204" pitchFamily="66" charset="0"/>
              <a:hlinkClick r:id="rId3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dirty="0" smtClean="0">
                <a:latin typeface="Comic Sans MS" panose="030F0702030302020204" pitchFamily="66" charset="0"/>
                <a:hlinkClick r:id="rId4" action="ppaction://hlinkfile"/>
              </a:rPr>
              <a:t>infosvit2017.blogspot.com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uk-UA" b="1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кутник 3"/>
          <p:cNvSpPr/>
          <p:nvPr/>
        </p:nvSpPr>
        <p:spPr>
          <a:xfrm>
            <a:off x="1268292" y="5272743"/>
            <a:ext cx="6491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Бобровицька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ЗОШ 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І-ІІІ ступенів № 1</a:t>
            </a:r>
          </a:p>
          <a:p>
            <a:pPr algn="ctr"/>
            <a:r>
              <a:rPr lang="uk-UA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Ганжа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Олена Олександрівна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2018</a:t>
            </a:r>
            <a:endParaRPr lang="uk-UA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effectLst/>
                <a:latin typeface="Comic Sans MS" panose="030F0702030302020204" pitchFamily="66" charset="0"/>
              </a:rPr>
              <a:t>Розгадайте ребус: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2" y="1191842"/>
            <a:ext cx="6298481" cy="2183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0644" y="301815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Газета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2" y="3894565"/>
            <a:ext cx="5239481" cy="2095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3266" y="546743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Журнал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effectLst/>
                <a:latin typeface="Comic Sans MS" panose="030F0702030302020204" pitchFamily="66" charset="0"/>
              </a:rPr>
              <a:t>Розгадайте ребус: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0644" y="301815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Книга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3266" y="546743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Плакат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2" y="1186902"/>
            <a:ext cx="7049484" cy="2200582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2" y="3674293"/>
            <a:ext cx="5772956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Ви дізнаєтесь: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5897187"/>
              </p:ext>
            </p:extLst>
          </p:nvPr>
        </p:nvGraphicFramePr>
        <p:xfrm>
          <a:off x="384875" y="672862"/>
          <a:ext cx="7374575" cy="573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3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Поняття публікації: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02715" y="782739"/>
            <a:ext cx="7556736" cy="23196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Публікаціями</a:t>
            </a:r>
            <a:r>
              <a:rPr lang="uk-UA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(лат. </a:t>
            </a:r>
            <a:r>
              <a:rPr lang="en-US" sz="2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publico</a:t>
            </a:r>
            <a:r>
              <a:rPr lang="uk-UA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- оголошувати публічно) називають процес видання певного твору. </a:t>
            </a:r>
            <a:endParaRPr lang="uk-UA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uk-UA" sz="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Виданий </a:t>
            </a:r>
            <a:r>
              <a:rPr lang="uk-UA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(оприлюднений) твір також називають публікацією</a:t>
            </a:r>
            <a:r>
              <a:rPr lang="uk-UA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3936463"/>
              </p:ext>
            </p:extLst>
          </p:nvPr>
        </p:nvGraphicFramePr>
        <p:xfrm>
          <a:off x="2691903" y="3669505"/>
          <a:ext cx="5323114" cy="318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Картинки по запросу журнал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8" y="2665967"/>
            <a:ext cx="3842059" cy="28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Поняття публікації: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паблише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1" y="150338"/>
            <a:ext cx="1264805" cy="12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02715" y="782739"/>
            <a:ext cx="7556736" cy="23196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Комп’ютрна</a:t>
            </a:r>
            <a:r>
              <a:rPr lang="uk-UA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публікація </a:t>
            </a:r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 це публікація, створена, відредагована та відформатована на комп’ютері з використанням звичайних текстових процесорів та редакторів.</a:t>
            </a:r>
            <a:endParaRPr lang="ru-RU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" y="3212305"/>
            <a:ext cx="4358749" cy="32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буклет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36" y="3212305"/>
            <a:ext cx="37433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Види друкованої публікації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7683933"/>
              </p:ext>
            </p:extLst>
          </p:nvPr>
        </p:nvGraphicFramePr>
        <p:xfrm>
          <a:off x="359227" y="782739"/>
          <a:ext cx="8501743" cy="572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Картинки по запросу буклет пн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4"/>
          <a:stretch/>
        </p:blipFill>
        <p:spPr bwMode="auto">
          <a:xfrm>
            <a:off x="6779079" y="2254764"/>
            <a:ext cx="2177141" cy="24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брошюра пн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50338"/>
            <a:ext cx="2672442" cy="25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баннер приклад пн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66" y="5405321"/>
            <a:ext cx="4153354" cy="16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0338"/>
            <a:ext cx="7886699" cy="5225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Види друкованої публікації</a:t>
            </a:r>
            <a:endParaRPr lang="en-US" sz="3200" dirty="0"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1105451"/>
              </p:ext>
            </p:extLst>
          </p:nvPr>
        </p:nvGraphicFramePr>
        <p:xfrm>
          <a:off x="359227" y="782739"/>
          <a:ext cx="8501743" cy="572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Картинки по запросу візитка пн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82" y="1761423"/>
            <a:ext cx="2394425" cy="23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26" y="58845"/>
            <a:ext cx="2094018" cy="2010765"/>
          </a:xfrm>
          <a:prstGeom prst="rect">
            <a:avLst/>
          </a:prstGeom>
        </p:spPr>
      </p:pic>
      <p:pic>
        <p:nvPicPr>
          <p:cNvPr id="8198" name="Picture 6" descr="Картинки по запросу оголошення пн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7" y="3698010"/>
            <a:ext cx="3867558" cy="14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листівка пн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66" y="5014489"/>
            <a:ext cx="2819400" cy="17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790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Office Theme</vt:lpstr>
      <vt:lpstr>Презентация PowerPoint</vt:lpstr>
      <vt:lpstr>Повторюємо:</vt:lpstr>
      <vt:lpstr>Розгадайте ребус:</vt:lpstr>
      <vt:lpstr>Розгадайте ребус:</vt:lpstr>
      <vt:lpstr>Ви дізнаєтесь:</vt:lpstr>
      <vt:lpstr>Поняття публікації:</vt:lpstr>
      <vt:lpstr>Поняття публікації:</vt:lpstr>
      <vt:lpstr>Види друкованої публікації</vt:lpstr>
      <vt:lpstr>Види друкованої публікації</vt:lpstr>
      <vt:lpstr>Види друкованої публікації</vt:lpstr>
      <vt:lpstr>Поняття видавничої системи:</vt:lpstr>
      <vt:lpstr>Для тих, хто хоче більше знати</vt:lpstr>
      <vt:lpstr>Видавнича система дозволяє виконати:</vt:lpstr>
      <vt:lpstr>Етапи створення публікацій</vt:lpstr>
      <vt:lpstr>Видавнича система Microsoft Office Publisher 2007</vt:lpstr>
      <vt:lpstr>Структура вікна Microsoft Publisher 2007</vt:lpstr>
      <vt:lpstr>Структура вікна Microsoft Publisher 2007</vt:lpstr>
      <vt:lpstr>Структура публікації Microsoft Publisher 2007</vt:lpstr>
      <vt:lpstr>Повторюємо правила БЖД</vt:lpstr>
      <vt:lpstr>Робота за комп’ютером</vt:lpstr>
      <vt:lpstr>Домашнє завдання</vt:lpstr>
      <vt:lpstr>Список використаних джерел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Lena</cp:lastModifiedBy>
  <cp:revision>113</cp:revision>
  <dcterms:created xsi:type="dcterms:W3CDTF">2016-11-18T14:12:19Z</dcterms:created>
  <dcterms:modified xsi:type="dcterms:W3CDTF">2018-01-21T16:59:49Z</dcterms:modified>
</cp:coreProperties>
</file>